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61" r:id="rId2"/>
    <p:sldMasterId id="2147483773" r:id="rId3"/>
    <p:sldMasterId id="2147483811" r:id="rId4"/>
    <p:sldMasterId id="2147483825" r:id="rId5"/>
    <p:sldMasterId id="2147483837" r:id="rId6"/>
    <p:sldMasterId id="2147483849" r:id="rId7"/>
    <p:sldMasterId id="2147483861" r:id="rId8"/>
  </p:sldMasterIdLst>
  <p:notesMasterIdLst>
    <p:notesMasterId r:id="rId49"/>
  </p:notesMasterIdLst>
  <p:handoutMasterIdLst>
    <p:handoutMasterId r:id="rId50"/>
  </p:handoutMasterIdLst>
  <p:sldIdLst>
    <p:sldId id="808" r:id="rId9"/>
    <p:sldId id="271" r:id="rId10"/>
    <p:sldId id="797" r:id="rId11"/>
    <p:sldId id="273" r:id="rId12"/>
    <p:sldId id="780" r:id="rId13"/>
    <p:sldId id="809" r:id="rId14"/>
    <p:sldId id="816" r:id="rId15"/>
    <p:sldId id="784" r:id="rId16"/>
    <p:sldId id="785" r:id="rId17"/>
    <p:sldId id="786" r:id="rId18"/>
    <p:sldId id="490" r:id="rId19"/>
    <p:sldId id="329" r:id="rId20"/>
    <p:sldId id="307" r:id="rId21"/>
    <p:sldId id="822" r:id="rId22"/>
    <p:sldId id="781" r:id="rId23"/>
    <p:sldId id="827" r:id="rId24"/>
    <p:sldId id="772" r:id="rId25"/>
    <p:sldId id="823" r:id="rId26"/>
    <p:sldId id="824" r:id="rId27"/>
    <p:sldId id="825" r:id="rId28"/>
    <p:sldId id="765" r:id="rId29"/>
    <p:sldId id="794" r:id="rId30"/>
    <p:sldId id="355" r:id="rId31"/>
    <p:sldId id="353" r:id="rId32"/>
    <p:sldId id="699" r:id="rId33"/>
    <p:sldId id="703" r:id="rId34"/>
    <p:sldId id="771" r:id="rId35"/>
    <p:sldId id="358" r:id="rId36"/>
    <p:sldId id="702" r:id="rId37"/>
    <p:sldId id="309" r:id="rId38"/>
    <p:sldId id="829" r:id="rId39"/>
    <p:sldId id="377" r:id="rId40"/>
    <p:sldId id="378" r:id="rId41"/>
    <p:sldId id="380" r:id="rId42"/>
    <p:sldId id="657" r:id="rId43"/>
    <p:sldId id="371" r:id="rId44"/>
    <p:sldId id="374" r:id="rId45"/>
    <p:sldId id="821" r:id="rId46"/>
    <p:sldId id="828" r:id="rId47"/>
    <p:sldId id="341" r:id="rId4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DA50A7E4-C38A-4B7F-A29D-7CA36A47E0DB}">
          <p14:sldIdLst>
            <p14:sldId id="808"/>
            <p14:sldId id="271"/>
            <p14:sldId id="797"/>
            <p14:sldId id="273"/>
            <p14:sldId id="780"/>
            <p14:sldId id="809"/>
            <p14:sldId id="816"/>
            <p14:sldId id="784"/>
            <p14:sldId id="785"/>
            <p14:sldId id="786"/>
            <p14:sldId id="490"/>
            <p14:sldId id="329"/>
            <p14:sldId id="307"/>
            <p14:sldId id="822"/>
            <p14:sldId id="781"/>
            <p14:sldId id="827"/>
            <p14:sldId id="772"/>
            <p14:sldId id="823"/>
            <p14:sldId id="824"/>
            <p14:sldId id="825"/>
            <p14:sldId id="765"/>
            <p14:sldId id="794"/>
            <p14:sldId id="355"/>
            <p14:sldId id="353"/>
            <p14:sldId id="699"/>
            <p14:sldId id="703"/>
            <p14:sldId id="771"/>
            <p14:sldId id="358"/>
            <p14:sldId id="702"/>
            <p14:sldId id="309"/>
            <p14:sldId id="829"/>
            <p14:sldId id="377"/>
            <p14:sldId id="378"/>
            <p14:sldId id="380"/>
            <p14:sldId id="657"/>
            <p14:sldId id="371"/>
            <p14:sldId id="374"/>
            <p14:sldId id="821"/>
            <p14:sldId id="828"/>
            <p14:sldId id="341"/>
          </p14:sldIdLst>
        </p14:section>
      </p14:sectionLst>
    </p:ext>
    <p:ext uri="{EFAFB233-063F-42B5-8137-9DF3F51BA10A}">
      <p15:sldGuideLst xmlns:p15="http://schemas.microsoft.com/office/powerpoint/2012/main">
        <p15:guide id="1" orient="horz" pos="624">
          <p15:clr>
            <a:srgbClr val="A4A3A4"/>
          </p15:clr>
        </p15:guide>
        <p15:guide id="2" pos="1488">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33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BE39D-2A95-483D-A65D-258ED54F5E68}" v="31" dt="2025-11-05T21:28:52.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6904" autoAdjust="0"/>
  </p:normalViewPr>
  <p:slideViewPr>
    <p:cSldViewPr>
      <p:cViewPr varScale="1">
        <p:scale>
          <a:sx n="64" d="100"/>
          <a:sy n="64" d="100"/>
        </p:scale>
        <p:origin x="1968" y="288"/>
      </p:cViewPr>
      <p:guideLst>
        <p:guide orient="horz" pos="624"/>
        <p:guide pos="1488"/>
      </p:guideLst>
    </p:cSldViewPr>
  </p:slideViewPr>
  <p:outlineViewPr>
    <p:cViewPr>
      <p:scale>
        <a:sx n="33" d="100"/>
        <a:sy n="33" d="100"/>
      </p:scale>
      <p:origin x="0" y="5866"/>
    </p:cViewPr>
    <p:sldLst>
      <p:sld r:id="rId1" collapse="1"/>
    </p:sldLst>
  </p:outlineViewPr>
  <p:notesTextViewPr>
    <p:cViewPr>
      <p:scale>
        <a:sx n="100" d="100"/>
        <a:sy n="100" d="100"/>
      </p:scale>
      <p:origin x="0" y="0"/>
    </p:cViewPr>
  </p:notesTextViewPr>
  <p:sorterViewPr>
    <p:cViewPr>
      <p:scale>
        <a:sx n="66" d="100"/>
        <a:sy n="66" d="100"/>
      </p:scale>
      <p:origin x="0" y="-2208"/>
    </p:cViewPr>
  </p:sorterViewPr>
  <p:notesViewPr>
    <p:cSldViewPr>
      <p:cViewPr varScale="1">
        <p:scale>
          <a:sx n="65" d="100"/>
          <a:sy n="65" d="100"/>
        </p:scale>
        <p:origin x="-3144"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 B. Pushkin" userId="c8e802c3-f47a-4320-90d8-1cff33873a12" providerId="ADAL" clId="{83B54628-D289-4BFA-9FEC-995945790B76}"/>
    <pc:docChg chg="undo custSel addSld delSld modSld sldOrd modSection">
      <pc:chgData name="Jodi B. Pushkin" userId="c8e802c3-f47a-4320-90d8-1cff33873a12" providerId="ADAL" clId="{83B54628-D289-4BFA-9FEC-995945790B76}" dt="2025-11-05T21:29:33.772" v="2049" actId="20577"/>
      <pc:docMkLst>
        <pc:docMk/>
      </pc:docMkLst>
      <pc:sldChg chg="add del">
        <pc:chgData name="Jodi B. Pushkin" userId="c8e802c3-f47a-4320-90d8-1cff33873a12" providerId="ADAL" clId="{83B54628-D289-4BFA-9FEC-995945790B76}" dt="2025-11-05T13:41:01.240" v="1117" actId="2696"/>
        <pc:sldMkLst>
          <pc:docMk/>
          <pc:sldMk cId="0" sldId="256"/>
        </pc:sldMkLst>
      </pc:sldChg>
      <pc:sldChg chg="modSp mod">
        <pc:chgData name="Jodi B. Pushkin" userId="c8e802c3-f47a-4320-90d8-1cff33873a12" providerId="ADAL" clId="{83B54628-D289-4BFA-9FEC-995945790B76}" dt="2025-11-05T21:16:38.686" v="1810" actId="20577"/>
        <pc:sldMkLst>
          <pc:docMk/>
          <pc:sldMk cId="3551548536" sldId="271"/>
        </pc:sldMkLst>
        <pc:spChg chg="mod">
          <ac:chgData name="Jodi B. Pushkin" userId="c8e802c3-f47a-4320-90d8-1cff33873a12" providerId="ADAL" clId="{83B54628-D289-4BFA-9FEC-995945790B76}" dt="2025-11-05T21:16:38.686" v="1810" actId="20577"/>
          <ac:spMkLst>
            <pc:docMk/>
            <pc:sldMk cId="3551548536" sldId="271"/>
            <ac:spMk id="7" creationId="{00000000-0000-0000-0000-000000000000}"/>
          </ac:spMkLst>
        </pc:spChg>
        <pc:spChg chg="mod">
          <ac:chgData name="Jodi B. Pushkin" userId="c8e802c3-f47a-4320-90d8-1cff33873a12" providerId="ADAL" clId="{83B54628-D289-4BFA-9FEC-995945790B76}" dt="2025-11-05T20:42:06.890" v="1702" actId="20577"/>
          <ac:spMkLst>
            <pc:docMk/>
            <pc:sldMk cId="3551548536" sldId="271"/>
            <ac:spMk id="14" creationId="{C9926AD8-EB9C-43D8-894E-FC3D79F24960}"/>
          </ac:spMkLst>
        </pc:spChg>
      </pc:sldChg>
      <pc:sldChg chg="modSp mod">
        <pc:chgData name="Jodi B. Pushkin" userId="c8e802c3-f47a-4320-90d8-1cff33873a12" providerId="ADAL" clId="{83B54628-D289-4BFA-9FEC-995945790B76}" dt="2025-11-05T21:17:09.548" v="1822" actId="20577"/>
        <pc:sldMkLst>
          <pc:docMk/>
          <pc:sldMk cId="234924146" sldId="273"/>
        </pc:sldMkLst>
        <pc:graphicFrameChg chg="modGraphic">
          <ac:chgData name="Jodi B. Pushkin" userId="c8e802c3-f47a-4320-90d8-1cff33873a12" providerId="ADAL" clId="{83B54628-D289-4BFA-9FEC-995945790B76}" dt="2025-11-05T21:17:09.548" v="1822" actId="20577"/>
          <ac:graphicFrameMkLst>
            <pc:docMk/>
            <pc:sldMk cId="234924146" sldId="273"/>
            <ac:graphicFrameMk id="55" creationId="{1E2DD8DE-6FD6-4D3F-5859-3F7ABAC88338}"/>
          </ac:graphicFrameMkLst>
        </pc:graphicFrameChg>
      </pc:sldChg>
      <pc:sldChg chg="add del">
        <pc:chgData name="Jodi B. Pushkin" userId="c8e802c3-f47a-4320-90d8-1cff33873a12" providerId="ADAL" clId="{83B54628-D289-4BFA-9FEC-995945790B76}" dt="2025-11-04T19:32:10.327" v="793" actId="2696"/>
        <pc:sldMkLst>
          <pc:docMk/>
          <pc:sldMk cId="2863751733" sldId="280"/>
        </pc:sldMkLst>
      </pc:sldChg>
      <pc:sldChg chg="modSp add del mod ord">
        <pc:chgData name="Jodi B. Pushkin" userId="c8e802c3-f47a-4320-90d8-1cff33873a12" providerId="ADAL" clId="{83B54628-D289-4BFA-9FEC-995945790B76}" dt="2025-11-05T15:33:57.003" v="1481"/>
        <pc:sldMkLst>
          <pc:docMk/>
          <pc:sldMk cId="1260576119" sldId="307"/>
        </pc:sldMkLst>
        <pc:spChg chg="mod">
          <ac:chgData name="Jodi B. Pushkin" userId="c8e802c3-f47a-4320-90d8-1cff33873a12" providerId="ADAL" clId="{83B54628-D289-4BFA-9FEC-995945790B76}" dt="2025-11-05T15:33:42.279" v="1479" actId="113"/>
          <ac:spMkLst>
            <pc:docMk/>
            <pc:sldMk cId="1260576119" sldId="307"/>
            <ac:spMk id="2" creationId="{00000000-0000-0000-0000-000000000000}"/>
          </ac:spMkLst>
        </pc:spChg>
      </pc:sldChg>
      <pc:sldChg chg="modSp add del mod">
        <pc:chgData name="Jodi B. Pushkin" userId="c8e802c3-f47a-4320-90d8-1cff33873a12" providerId="ADAL" clId="{83B54628-D289-4BFA-9FEC-995945790B76}" dt="2025-11-05T15:40:00.109" v="1559" actId="2711"/>
        <pc:sldMkLst>
          <pc:docMk/>
          <pc:sldMk cId="1252735347" sldId="309"/>
        </pc:sldMkLst>
        <pc:spChg chg="mod">
          <ac:chgData name="Jodi B. Pushkin" userId="c8e802c3-f47a-4320-90d8-1cff33873a12" providerId="ADAL" clId="{83B54628-D289-4BFA-9FEC-995945790B76}" dt="2025-11-05T15:40:00.109" v="1559" actId="2711"/>
          <ac:spMkLst>
            <pc:docMk/>
            <pc:sldMk cId="1252735347" sldId="309"/>
            <ac:spMk id="3" creationId="{00000000-0000-0000-0000-000000000000}"/>
          </ac:spMkLst>
        </pc:spChg>
      </pc:sldChg>
      <pc:sldChg chg="modSp mod">
        <pc:chgData name="Jodi B. Pushkin" userId="c8e802c3-f47a-4320-90d8-1cff33873a12" providerId="ADAL" clId="{83B54628-D289-4BFA-9FEC-995945790B76}" dt="2025-11-05T20:44:34.666" v="1780" actId="1076"/>
        <pc:sldMkLst>
          <pc:docMk/>
          <pc:sldMk cId="3534338692" sldId="329"/>
        </pc:sldMkLst>
        <pc:spChg chg="mod">
          <ac:chgData name="Jodi B. Pushkin" userId="c8e802c3-f47a-4320-90d8-1cff33873a12" providerId="ADAL" clId="{83B54628-D289-4BFA-9FEC-995945790B76}" dt="2025-11-05T20:44:34.666" v="1780" actId="1076"/>
          <ac:spMkLst>
            <pc:docMk/>
            <pc:sldMk cId="3534338692" sldId="329"/>
            <ac:spMk id="4" creationId="{A2B123C4-4090-B2D0-BEE1-85A753D735E3}"/>
          </ac:spMkLst>
        </pc:spChg>
      </pc:sldChg>
      <pc:sldChg chg="modSp mod">
        <pc:chgData name="Jodi B. Pushkin" userId="c8e802c3-f47a-4320-90d8-1cff33873a12" providerId="ADAL" clId="{83B54628-D289-4BFA-9FEC-995945790B76}" dt="2025-11-04T19:06:13.241" v="115" actId="20577"/>
        <pc:sldMkLst>
          <pc:docMk/>
          <pc:sldMk cId="2942984647" sldId="341"/>
        </pc:sldMkLst>
        <pc:spChg chg="mod">
          <ac:chgData name="Jodi B. Pushkin" userId="c8e802c3-f47a-4320-90d8-1cff33873a12" providerId="ADAL" clId="{83B54628-D289-4BFA-9FEC-995945790B76}" dt="2025-11-04T19:06:13.241" v="115" actId="20577"/>
          <ac:spMkLst>
            <pc:docMk/>
            <pc:sldMk cId="2942984647" sldId="341"/>
            <ac:spMk id="7" creationId="{00000000-0000-0000-0000-000000000000}"/>
          </ac:spMkLst>
        </pc:spChg>
      </pc:sldChg>
      <pc:sldChg chg="modSp add del mod ord">
        <pc:chgData name="Jodi B. Pushkin" userId="c8e802c3-f47a-4320-90d8-1cff33873a12" providerId="ADAL" clId="{83B54628-D289-4BFA-9FEC-995945790B76}" dt="2025-11-05T15:36:47.245" v="1511" actId="14100"/>
        <pc:sldMkLst>
          <pc:docMk/>
          <pc:sldMk cId="2826105701" sldId="353"/>
        </pc:sldMkLst>
        <pc:spChg chg="mod">
          <ac:chgData name="Jodi B. Pushkin" userId="c8e802c3-f47a-4320-90d8-1cff33873a12" providerId="ADAL" clId="{83B54628-D289-4BFA-9FEC-995945790B76}" dt="2025-11-05T15:36:47.245" v="1511" actId="14100"/>
          <ac:spMkLst>
            <pc:docMk/>
            <pc:sldMk cId="2826105701" sldId="353"/>
            <ac:spMk id="6" creationId="{00000000-0000-0000-0000-000000000000}"/>
          </ac:spMkLst>
        </pc:spChg>
        <pc:graphicFrameChg chg="mod modGraphic">
          <ac:chgData name="Jodi B. Pushkin" userId="c8e802c3-f47a-4320-90d8-1cff33873a12" providerId="ADAL" clId="{83B54628-D289-4BFA-9FEC-995945790B76}" dt="2025-11-05T15:36:33.261" v="1508" actId="1076"/>
          <ac:graphicFrameMkLst>
            <pc:docMk/>
            <pc:sldMk cId="2826105701" sldId="353"/>
            <ac:graphicFrameMk id="4" creationId="{00000000-0000-0000-0000-000000000000}"/>
          </ac:graphicFrameMkLst>
        </pc:graphicFrameChg>
      </pc:sldChg>
      <pc:sldChg chg="add del">
        <pc:chgData name="Jodi B. Pushkin" userId="c8e802c3-f47a-4320-90d8-1cff33873a12" providerId="ADAL" clId="{83B54628-D289-4BFA-9FEC-995945790B76}" dt="2025-11-05T15:37:00.393" v="1512" actId="2696"/>
        <pc:sldMkLst>
          <pc:docMk/>
          <pc:sldMk cId="3511781270" sldId="354"/>
        </pc:sldMkLst>
      </pc:sldChg>
      <pc:sldChg chg="addSp delSp add del setBg delDesignElem">
        <pc:chgData name="Jodi B. Pushkin" userId="c8e802c3-f47a-4320-90d8-1cff33873a12" providerId="ADAL" clId="{83B54628-D289-4BFA-9FEC-995945790B76}" dt="2025-11-04T19:07:31.609" v="125"/>
        <pc:sldMkLst>
          <pc:docMk/>
          <pc:sldMk cId="3751244585" sldId="355"/>
        </pc:sldMkLst>
        <pc:spChg chg="add del">
          <ac:chgData name="Jodi B. Pushkin" userId="c8e802c3-f47a-4320-90d8-1cff33873a12" providerId="ADAL" clId="{83B54628-D289-4BFA-9FEC-995945790B76}" dt="2025-11-04T19:07:31.281" v="124"/>
          <ac:spMkLst>
            <pc:docMk/>
            <pc:sldMk cId="3751244585" sldId="355"/>
            <ac:spMk id="16" creationId="{B29870E7-6388-EFB8-DA29-9451BDA0FFAD}"/>
          </ac:spMkLst>
        </pc:spChg>
        <pc:spChg chg="add del">
          <ac:chgData name="Jodi B. Pushkin" userId="c8e802c3-f47a-4320-90d8-1cff33873a12" providerId="ADAL" clId="{83B54628-D289-4BFA-9FEC-995945790B76}" dt="2025-11-04T19:07:31.281" v="124"/>
          <ac:spMkLst>
            <pc:docMk/>
            <pc:sldMk cId="3751244585" sldId="355"/>
            <ac:spMk id="18" creationId="{F4591BF1-BF88-39F0-EBD5-AB081E5D2300}"/>
          </ac:spMkLst>
        </pc:spChg>
        <pc:spChg chg="add del">
          <ac:chgData name="Jodi B. Pushkin" userId="c8e802c3-f47a-4320-90d8-1cff33873a12" providerId="ADAL" clId="{83B54628-D289-4BFA-9FEC-995945790B76}" dt="2025-11-04T19:07:31.281" v="124"/>
          <ac:spMkLst>
            <pc:docMk/>
            <pc:sldMk cId="3751244585" sldId="355"/>
            <ac:spMk id="20" creationId="{C9B91341-EFB2-A8E1-824A-E2F291B17448}"/>
          </ac:spMkLst>
        </pc:spChg>
        <pc:spChg chg="add del">
          <ac:chgData name="Jodi B. Pushkin" userId="c8e802c3-f47a-4320-90d8-1cff33873a12" providerId="ADAL" clId="{83B54628-D289-4BFA-9FEC-995945790B76}" dt="2025-11-04T19:07:31.281" v="124"/>
          <ac:spMkLst>
            <pc:docMk/>
            <pc:sldMk cId="3751244585" sldId="355"/>
            <ac:spMk id="22" creationId="{7FF072D7-0E89-2CC0-C7C6-F600D3492556}"/>
          </ac:spMkLst>
        </pc:spChg>
        <pc:spChg chg="add del">
          <ac:chgData name="Jodi B. Pushkin" userId="c8e802c3-f47a-4320-90d8-1cff33873a12" providerId="ADAL" clId="{83B54628-D289-4BFA-9FEC-995945790B76}" dt="2025-11-04T19:07:31.281" v="124"/>
          <ac:spMkLst>
            <pc:docMk/>
            <pc:sldMk cId="3751244585" sldId="355"/>
            <ac:spMk id="24" creationId="{309685FC-A4BD-D51D-23A0-657D2493BE14}"/>
          </ac:spMkLst>
        </pc:spChg>
        <pc:spChg chg="add del">
          <ac:chgData name="Jodi B. Pushkin" userId="c8e802c3-f47a-4320-90d8-1cff33873a12" providerId="ADAL" clId="{83B54628-D289-4BFA-9FEC-995945790B76}" dt="2025-11-04T19:07:31.281" v="124"/>
          <ac:spMkLst>
            <pc:docMk/>
            <pc:sldMk cId="3751244585" sldId="355"/>
            <ac:spMk id="26" creationId="{86B868F2-ACF9-23B0-D10B-4A747B7DFE8B}"/>
          </ac:spMkLst>
        </pc:spChg>
        <pc:spChg chg="add del">
          <ac:chgData name="Jodi B. Pushkin" userId="c8e802c3-f47a-4320-90d8-1cff33873a12" providerId="ADAL" clId="{83B54628-D289-4BFA-9FEC-995945790B76}" dt="2025-11-04T19:07:31.281" v="124"/>
          <ac:spMkLst>
            <pc:docMk/>
            <pc:sldMk cId="3751244585" sldId="355"/>
            <ac:spMk id="28" creationId="{4ECF2755-6B57-D497-E66D-7089BF24DFCA}"/>
          </ac:spMkLst>
        </pc:spChg>
        <pc:spChg chg="add del">
          <ac:chgData name="Jodi B. Pushkin" userId="c8e802c3-f47a-4320-90d8-1cff33873a12" providerId="ADAL" clId="{83B54628-D289-4BFA-9FEC-995945790B76}" dt="2025-11-04T19:07:31.281" v="124"/>
          <ac:spMkLst>
            <pc:docMk/>
            <pc:sldMk cId="3751244585" sldId="355"/>
            <ac:spMk id="33" creationId="{34EE865D-5A59-4DD1-A94D-A8DBE4A9E013}"/>
          </ac:spMkLst>
        </pc:spChg>
        <pc:spChg chg="add del">
          <ac:chgData name="Jodi B. Pushkin" userId="c8e802c3-f47a-4320-90d8-1cff33873a12" providerId="ADAL" clId="{83B54628-D289-4BFA-9FEC-995945790B76}" dt="2025-11-04T19:07:31.281" v="124"/>
          <ac:spMkLst>
            <pc:docMk/>
            <pc:sldMk cId="3751244585" sldId="355"/>
            <ac:spMk id="35" creationId="{2E23EFB5-5855-497F-AC57-6C1941487012}"/>
          </ac:spMkLst>
        </pc:spChg>
      </pc:sldChg>
      <pc:sldChg chg="modSp add del mod">
        <pc:chgData name="Jodi B. Pushkin" userId="c8e802c3-f47a-4320-90d8-1cff33873a12" providerId="ADAL" clId="{83B54628-D289-4BFA-9FEC-995945790B76}" dt="2025-11-05T21:23:47.062" v="1825" actId="20577"/>
        <pc:sldMkLst>
          <pc:docMk/>
          <pc:sldMk cId="3793593083" sldId="358"/>
        </pc:sldMkLst>
        <pc:spChg chg="mod">
          <ac:chgData name="Jodi B. Pushkin" userId="c8e802c3-f47a-4320-90d8-1cff33873a12" providerId="ADAL" clId="{83B54628-D289-4BFA-9FEC-995945790B76}" dt="2025-11-05T21:23:47.062" v="1825" actId="20577"/>
          <ac:spMkLst>
            <pc:docMk/>
            <pc:sldMk cId="3793593083" sldId="358"/>
            <ac:spMk id="2" creationId="{00000000-0000-0000-0000-000000000000}"/>
          </ac:spMkLst>
        </pc:spChg>
      </pc:sldChg>
      <pc:sldChg chg="modSp add del mod">
        <pc:chgData name="Jodi B. Pushkin" userId="c8e802c3-f47a-4320-90d8-1cff33873a12" providerId="ADAL" clId="{83B54628-D289-4BFA-9FEC-995945790B76}" dt="2025-11-05T15:40:42.571" v="1563" actId="2711"/>
        <pc:sldMkLst>
          <pc:docMk/>
          <pc:sldMk cId="338642090" sldId="371"/>
        </pc:sldMkLst>
        <pc:spChg chg="mod">
          <ac:chgData name="Jodi B. Pushkin" userId="c8e802c3-f47a-4320-90d8-1cff33873a12" providerId="ADAL" clId="{83B54628-D289-4BFA-9FEC-995945790B76}" dt="2025-11-05T15:40:42.571" v="1563" actId="2711"/>
          <ac:spMkLst>
            <pc:docMk/>
            <pc:sldMk cId="338642090" sldId="371"/>
            <ac:spMk id="8" creationId="{00000000-0000-0000-0000-000000000000}"/>
          </ac:spMkLst>
        </pc:spChg>
      </pc:sldChg>
      <pc:sldChg chg="modSp add del mod">
        <pc:chgData name="Jodi B. Pushkin" userId="c8e802c3-f47a-4320-90d8-1cff33873a12" providerId="ADAL" clId="{83B54628-D289-4BFA-9FEC-995945790B76}" dt="2025-11-05T15:41:01.511" v="1564" actId="2711"/>
        <pc:sldMkLst>
          <pc:docMk/>
          <pc:sldMk cId="2143449857" sldId="374"/>
        </pc:sldMkLst>
        <pc:spChg chg="mod">
          <ac:chgData name="Jodi B. Pushkin" userId="c8e802c3-f47a-4320-90d8-1cff33873a12" providerId="ADAL" clId="{83B54628-D289-4BFA-9FEC-995945790B76}" dt="2025-11-05T15:41:01.511" v="1564" actId="2711"/>
          <ac:spMkLst>
            <pc:docMk/>
            <pc:sldMk cId="2143449857" sldId="374"/>
            <ac:spMk id="8" creationId="{00000000-0000-0000-0000-000000000000}"/>
          </ac:spMkLst>
        </pc:spChg>
      </pc:sldChg>
      <pc:sldChg chg="modSp add del mod">
        <pc:chgData name="Jodi B. Pushkin" userId="c8e802c3-f47a-4320-90d8-1cff33873a12" providerId="ADAL" clId="{83B54628-D289-4BFA-9FEC-995945790B76}" dt="2025-11-05T15:40:06.009" v="1560" actId="2711"/>
        <pc:sldMkLst>
          <pc:docMk/>
          <pc:sldMk cId="3998749725" sldId="377"/>
        </pc:sldMkLst>
        <pc:spChg chg="mod">
          <ac:chgData name="Jodi B. Pushkin" userId="c8e802c3-f47a-4320-90d8-1cff33873a12" providerId="ADAL" clId="{83B54628-D289-4BFA-9FEC-995945790B76}" dt="2025-11-05T15:39:07.472" v="1555" actId="2711"/>
          <ac:spMkLst>
            <pc:docMk/>
            <pc:sldMk cId="3998749725" sldId="377"/>
            <ac:spMk id="2" creationId="{00000000-0000-0000-0000-000000000000}"/>
          </ac:spMkLst>
        </pc:spChg>
        <pc:spChg chg="mod">
          <ac:chgData name="Jodi B. Pushkin" userId="c8e802c3-f47a-4320-90d8-1cff33873a12" providerId="ADAL" clId="{83B54628-D289-4BFA-9FEC-995945790B76}" dt="2025-11-05T15:40:06.009" v="1560" actId="2711"/>
          <ac:spMkLst>
            <pc:docMk/>
            <pc:sldMk cId="3998749725" sldId="377"/>
            <ac:spMk id="3" creationId="{00000000-0000-0000-0000-000000000000}"/>
          </ac:spMkLst>
        </pc:spChg>
      </pc:sldChg>
      <pc:sldChg chg="modSp add del mod">
        <pc:chgData name="Jodi B. Pushkin" userId="c8e802c3-f47a-4320-90d8-1cff33873a12" providerId="ADAL" clId="{83B54628-D289-4BFA-9FEC-995945790B76}" dt="2025-11-05T15:40:12.460" v="1561" actId="2711"/>
        <pc:sldMkLst>
          <pc:docMk/>
          <pc:sldMk cId="816781053" sldId="378"/>
        </pc:sldMkLst>
        <pc:spChg chg="mod">
          <ac:chgData name="Jodi B. Pushkin" userId="c8e802c3-f47a-4320-90d8-1cff33873a12" providerId="ADAL" clId="{83B54628-D289-4BFA-9FEC-995945790B76}" dt="2025-11-05T15:39:27.300" v="1556" actId="2711"/>
          <ac:spMkLst>
            <pc:docMk/>
            <pc:sldMk cId="816781053" sldId="378"/>
            <ac:spMk id="2" creationId="{00000000-0000-0000-0000-000000000000}"/>
          </ac:spMkLst>
        </pc:spChg>
        <pc:spChg chg="mod">
          <ac:chgData name="Jodi B. Pushkin" userId="c8e802c3-f47a-4320-90d8-1cff33873a12" providerId="ADAL" clId="{83B54628-D289-4BFA-9FEC-995945790B76}" dt="2025-11-05T15:40:12.460" v="1561" actId="2711"/>
          <ac:spMkLst>
            <pc:docMk/>
            <pc:sldMk cId="816781053" sldId="378"/>
            <ac:spMk id="3" creationId="{00000000-0000-0000-0000-000000000000}"/>
          </ac:spMkLst>
        </pc:spChg>
      </pc:sldChg>
      <pc:sldChg chg="modSp add del mod">
        <pc:chgData name="Jodi B. Pushkin" userId="c8e802c3-f47a-4320-90d8-1cff33873a12" providerId="ADAL" clId="{83B54628-D289-4BFA-9FEC-995945790B76}" dt="2025-11-05T15:39:50.981" v="1558" actId="2711"/>
        <pc:sldMkLst>
          <pc:docMk/>
          <pc:sldMk cId="297156276" sldId="380"/>
        </pc:sldMkLst>
        <pc:spChg chg="mod">
          <ac:chgData name="Jodi B. Pushkin" userId="c8e802c3-f47a-4320-90d8-1cff33873a12" providerId="ADAL" clId="{83B54628-D289-4BFA-9FEC-995945790B76}" dt="2025-11-05T15:39:37.849" v="1557" actId="2711"/>
          <ac:spMkLst>
            <pc:docMk/>
            <pc:sldMk cId="297156276" sldId="380"/>
            <ac:spMk id="2" creationId="{00000000-0000-0000-0000-000000000000}"/>
          </ac:spMkLst>
        </pc:spChg>
        <pc:spChg chg="mod">
          <ac:chgData name="Jodi B. Pushkin" userId="c8e802c3-f47a-4320-90d8-1cff33873a12" providerId="ADAL" clId="{83B54628-D289-4BFA-9FEC-995945790B76}" dt="2025-11-05T15:39:50.981" v="1558" actId="2711"/>
          <ac:spMkLst>
            <pc:docMk/>
            <pc:sldMk cId="297156276" sldId="380"/>
            <ac:spMk id="3" creationId="{00000000-0000-0000-0000-000000000000}"/>
          </ac:spMkLst>
        </pc:spChg>
      </pc:sldChg>
      <pc:sldChg chg="del">
        <pc:chgData name="Jodi B. Pushkin" userId="c8e802c3-f47a-4320-90d8-1cff33873a12" providerId="ADAL" clId="{83B54628-D289-4BFA-9FEC-995945790B76}" dt="2025-11-04T19:05:38.136" v="112" actId="2696"/>
        <pc:sldMkLst>
          <pc:docMk/>
          <pc:sldMk cId="1069275688" sldId="398"/>
        </pc:sldMkLst>
      </pc:sldChg>
      <pc:sldChg chg="del">
        <pc:chgData name="Jodi B. Pushkin" userId="c8e802c3-f47a-4320-90d8-1cff33873a12" providerId="ADAL" clId="{83B54628-D289-4BFA-9FEC-995945790B76}" dt="2025-11-04T19:05:38.136" v="112" actId="2696"/>
        <pc:sldMkLst>
          <pc:docMk/>
          <pc:sldMk cId="3178004026" sldId="497"/>
        </pc:sldMkLst>
      </pc:sldChg>
      <pc:sldChg chg="modSp add del mod">
        <pc:chgData name="Jodi B. Pushkin" userId="c8e802c3-f47a-4320-90d8-1cff33873a12" providerId="ADAL" clId="{83B54628-D289-4BFA-9FEC-995945790B76}" dt="2025-11-05T15:40:25.325" v="1562" actId="2711"/>
        <pc:sldMkLst>
          <pc:docMk/>
          <pc:sldMk cId="3489663021" sldId="657"/>
        </pc:sldMkLst>
        <pc:spChg chg="mod">
          <ac:chgData name="Jodi B. Pushkin" userId="c8e802c3-f47a-4320-90d8-1cff33873a12" providerId="ADAL" clId="{83B54628-D289-4BFA-9FEC-995945790B76}" dt="2025-11-05T15:40:25.325" v="1562" actId="2711"/>
          <ac:spMkLst>
            <pc:docMk/>
            <pc:sldMk cId="3489663021" sldId="657"/>
            <ac:spMk id="3" creationId="{0E962254-B2EB-2441-AF77-EB0645B17C0B}"/>
          </ac:spMkLst>
        </pc:spChg>
      </pc:sldChg>
      <pc:sldChg chg="add del ord">
        <pc:chgData name="Jodi B. Pushkin" userId="c8e802c3-f47a-4320-90d8-1cff33873a12" providerId="ADAL" clId="{83B54628-D289-4BFA-9FEC-995945790B76}" dt="2025-11-05T15:37:12.788" v="1514"/>
        <pc:sldMkLst>
          <pc:docMk/>
          <pc:sldMk cId="2881849671" sldId="699"/>
        </pc:sldMkLst>
      </pc:sldChg>
      <pc:sldChg chg="add del">
        <pc:chgData name="Jodi B. Pushkin" userId="c8e802c3-f47a-4320-90d8-1cff33873a12" providerId="ADAL" clId="{83B54628-D289-4BFA-9FEC-995945790B76}" dt="2025-11-04T19:07:31.609" v="125"/>
        <pc:sldMkLst>
          <pc:docMk/>
          <pc:sldMk cId="559246020" sldId="702"/>
        </pc:sldMkLst>
      </pc:sldChg>
      <pc:sldChg chg="add del">
        <pc:chgData name="Jodi B. Pushkin" userId="c8e802c3-f47a-4320-90d8-1cff33873a12" providerId="ADAL" clId="{83B54628-D289-4BFA-9FEC-995945790B76}" dt="2025-11-04T19:07:31.609" v="125"/>
        <pc:sldMkLst>
          <pc:docMk/>
          <pc:sldMk cId="3081192258" sldId="703"/>
        </pc:sldMkLst>
      </pc:sldChg>
      <pc:sldChg chg="add del">
        <pc:chgData name="Jodi B. Pushkin" userId="c8e802c3-f47a-4320-90d8-1cff33873a12" providerId="ADAL" clId="{83B54628-D289-4BFA-9FEC-995945790B76}" dt="2025-11-04T19:33:49.101" v="794" actId="2696"/>
        <pc:sldMkLst>
          <pc:docMk/>
          <pc:sldMk cId="2958008182" sldId="754"/>
        </pc:sldMkLst>
      </pc:sldChg>
      <pc:sldChg chg="add del">
        <pc:chgData name="Jodi B. Pushkin" userId="c8e802c3-f47a-4320-90d8-1cff33873a12" providerId="ADAL" clId="{83B54628-D289-4BFA-9FEC-995945790B76}" dt="2025-11-05T13:41:12.049" v="1118" actId="2696"/>
        <pc:sldMkLst>
          <pc:docMk/>
          <pc:sldMk cId="1801781457" sldId="755"/>
        </pc:sldMkLst>
      </pc:sldChg>
      <pc:sldChg chg="modSp add del mod">
        <pc:chgData name="Jodi B. Pushkin" userId="c8e802c3-f47a-4320-90d8-1cff33873a12" providerId="ADAL" clId="{83B54628-D289-4BFA-9FEC-995945790B76}" dt="2025-11-05T20:45:42.234" v="1783" actId="2696"/>
        <pc:sldMkLst>
          <pc:docMk/>
          <pc:sldMk cId="713133334" sldId="757"/>
        </pc:sldMkLst>
        <pc:spChg chg="mod">
          <ac:chgData name="Jodi B. Pushkin" userId="c8e802c3-f47a-4320-90d8-1cff33873a12" providerId="ADAL" clId="{83B54628-D289-4BFA-9FEC-995945790B76}" dt="2025-11-05T13:46:25.097" v="1171" actId="255"/>
          <ac:spMkLst>
            <pc:docMk/>
            <pc:sldMk cId="713133334" sldId="757"/>
            <ac:spMk id="2" creationId="{A8EE754E-36E7-4D6C-8040-687D910ED850}"/>
          </ac:spMkLst>
        </pc:spChg>
        <pc:spChg chg="mod">
          <ac:chgData name="Jodi B. Pushkin" userId="c8e802c3-f47a-4320-90d8-1cff33873a12" providerId="ADAL" clId="{83B54628-D289-4BFA-9FEC-995945790B76}" dt="2025-11-05T13:46:31.414" v="1173" actId="27636"/>
          <ac:spMkLst>
            <pc:docMk/>
            <pc:sldMk cId="713133334" sldId="757"/>
            <ac:spMk id="3" creationId="{7CFA954B-ACA6-4CE7-8923-B303A57C9B69}"/>
          </ac:spMkLst>
        </pc:spChg>
      </pc:sldChg>
      <pc:sldChg chg="modSp add del mod">
        <pc:chgData name="Jodi B. Pushkin" userId="c8e802c3-f47a-4320-90d8-1cff33873a12" providerId="ADAL" clId="{83B54628-D289-4BFA-9FEC-995945790B76}" dt="2025-11-05T13:42:35.476" v="1139" actId="2696"/>
        <pc:sldMkLst>
          <pc:docMk/>
          <pc:sldMk cId="2073064309" sldId="758"/>
        </pc:sldMkLst>
        <pc:spChg chg="mod">
          <ac:chgData name="Jodi B. Pushkin" userId="c8e802c3-f47a-4320-90d8-1cff33873a12" providerId="ADAL" clId="{83B54628-D289-4BFA-9FEC-995945790B76}" dt="2025-11-04T19:07:31.281" v="124"/>
          <ac:spMkLst>
            <pc:docMk/>
            <pc:sldMk cId="2073064309" sldId="758"/>
            <ac:spMk id="3" creationId="{7CFA954B-ACA6-4CE7-8923-B303A57C9B69}"/>
          </ac:spMkLst>
        </pc:spChg>
      </pc:sldChg>
      <pc:sldChg chg="modSp add del mod ord">
        <pc:chgData name="Jodi B. Pushkin" userId="c8e802c3-f47a-4320-90d8-1cff33873a12" providerId="ADAL" clId="{83B54628-D289-4BFA-9FEC-995945790B76}" dt="2025-11-05T13:47:53.044" v="1180" actId="2696"/>
        <pc:sldMkLst>
          <pc:docMk/>
          <pc:sldMk cId="884497626" sldId="759"/>
        </pc:sldMkLst>
        <pc:spChg chg="mod">
          <ac:chgData name="Jodi B. Pushkin" userId="c8e802c3-f47a-4320-90d8-1cff33873a12" providerId="ADAL" clId="{83B54628-D289-4BFA-9FEC-995945790B76}" dt="2025-11-04T19:20:07.699" v="484" actId="20577"/>
          <ac:spMkLst>
            <pc:docMk/>
            <pc:sldMk cId="884497626" sldId="759"/>
            <ac:spMk id="3" creationId="{7CFA954B-ACA6-4CE7-8923-B303A57C9B69}"/>
          </ac:spMkLst>
        </pc:spChg>
      </pc:sldChg>
      <pc:sldChg chg="add del">
        <pc:chgData name="Jodi B. Pushkin" userId="c8e802c3-f47a-4320-90d8-1cff33873a12" providerId="ADAL" clId="{83B54628-D289-4BFA-9FEC-995945790B76}" dt="2025-11-04T19:33:57.564" v="795" actId="2696"/>
        <pc:sldMkLst>
          <pc:docMk/>
          <pc:sldMk cId="1024965908" sldId="760"/>
        </pc:sldMkLst>
      </pc:sldChg>
      <pc:sldChg chg="modSp add del mod">
        <pc:chgData name="Jodi B. Pushkin" userId="c8e802c3-f47a-4320-90d8-1cff33873a12" providerId="ADAL" clId="{83B54628-D289-4BFA-9FEC-995945790B76}" dt="2025-11-05T21:19:45.753" v="1824" actId="20577"/>
        <pc:sldMkLst>
          <pc:docMk/>
          <pc:sldMk cId="1088908935" sldId="765"/>
        </pc:sldMkLst>
        <pc:spChg chg="mod">
          <ac:chgData name="Jodi B. Pushkin" userId="c8e802c3-f47a-4320-90d8-1cff33873a12" providerId="ADAL" clId="{83B54628-D289-4BFA-9FEC-995945790B76}" dt="2025-11-05T13:51:37.358" v="1395" actId="20577"/>
          <ac:spMkLst>
            <pc:docMk/>
            <pc:sldMk cId="1088908935" sldId="765"/>
            <ac:spMk id="2" creationId="{A8EE754E-36E7-4D6C-8040-687D910ED850}"/>
          </ac:spMkLst>
        </pc:spChg>
        <pc:spChg chg="mod">
          <ac:chgData name="Jodi B. Pushkin" userId="c8e802c3-f47a-4320-90d8-1cff33873a12" providerId="ADAL" clId="{83B54628-D289-4BFA-9FEC-995945790B76}" dt="2025-11-05T21:19:45.753" v="1824" actId="20577"/>
          <ac:spMkLst>
            <pc:docMk/>
            <pc:sldMk cId="1088908935" sldId="765"/>
            <ac:spMk id="3" creationId="{7CFA954B-ACA6-4CE7-8923-B303A57C9B69}"/>
          </ac:spMkLst>
        </pc:spChg>
      </pc:sldChg>
      <pc:sldChg chg="modSp add del mod">
        <pc:chgData name="Jodi B. Pushkin" userId="c8e802c3-f47a-4320-90d8-1cff33873a12" providerId="ADAL" clId="{83B54628-D289-4BFA-9FEC-995945790B76}" dt="2025-11-05T15:31:47.751" v="1473" actId="2696"/>
        <pc:sldMkLst>
          <pc:docMk/>
          <pc:sldMk cId="944643888" sldId="769"/>
        </pc:sldMkLst>
        <pc:spChg chg="mod">
          <ac:chgData name="Jodi B. Pushkin" userId="c8e802c3-f47a-4320-90d8-1cff33873a12" providerId="ADAL" clId="{83B54628-D289-4BFA-9FEC-995945790B76}" dt="2025-11-05T13:46:09.415" v="1169" actId="255"/>
          <ac:spMkLst>
            <pc:docMk/>
            <pc:sldMk cId="944643888" sldId="769"/>
            <ac:spMk id="2" creationId="{F0303218-CD97-0813-1315-D0503AE26D8B}"/>
          </ac:spMkLst>
        </pc:spChg>
      </pc:sldChg>
      <pc:sldChg chg="modSp add del mod">
        <pc:chgData name="Jodi B. Pushkin" userId="c8e802c3-f47a-4320-90d8-1cff33873a12" providerId="ADAL" clId="{83B54628-D289-4BFA-9FEC-995945790B76}" dt="2025-11-05T13:48:07.587" v="1181" actId="2696"/>
        <pc:sldMkLst>
          <pc:docMk/>
          <pc:sldMk cId="836882597" sldId="770"/>
        </pc:sldMkLst>
        <pc:spChg chg="mod">
          <ac:chgData name="Jodi B. Pushkin" userId="c8e802c3-f47a-4320-90d8-1cff33873a12" providerId="ADAL" clId="{83B54628-D289-4BFA-9FEC-995945790B76}" dt="2025-11-04T19:20:17.220" v="485" actId="20577"/>
          <ac:spMkLst>
            <pc:docMk/>
            <pc:sldMk cId="836882597" sldId="770"/>
            <ac:spMk id="3" creationId="{C0685F0A-DD96-AD2F-BA06-DA3005124DB7}"/>
          </ac:spMkLst>
        </pc:spChg>
      </pc:sldChg>
      <pc:sldChg chg="add del">
        <pc:chgData name="Jodi B. Pushkin" userId="c8e802c3-f47a-4320-90d8-1cff33873a12" providerId="ADAL" clId="{83B54628-D289-4BFA-9FEC-995945790B76}" dt="2025-11-04T19:07:31.609" v="125"/>
        <pc:sldMkLst>
          <pc:docMk/>
          <pc:sldMk cId="1524242168" sldId="771"/>
        </pc:sldMkLst>
      </pc:sldChg>
      <pc:sldChg chg="modSp add del mod">
        <pc:chgData name="Jodi B. Pushkin" userId="c8e802c3-f47a-4320-90d8-1cff33873a12" providerId="ADAL" clId="{83B54628-D289-4BFA-9FEC-995945790B76}" dt="2025-11-05T15:33:23.014" v="1478" actId="27636"/>
        <pc:sldMkLst>
          <pc:docMk/>
          <pc:sldMk cId="665724621" sldId="772"/>
        </pc:sldMkLst>
        <pc:spChg chg="mod">
          <ac:chgData name="Jodi B. Pushkin" userId="c8e802c3-f47a-4320-90d8-1cff33873a12" providerId="ADAL" clId="{83B54628-D289-4BFA-9FEC-995945790B76}" dt="2025-11-05T15:33:15.143" v="1476" actId="255"/>
          <ac:spMkLst>
            <pc:docMk/>
            <pc:sldMk cId="665724621" sldId="772"/>
            <ac:spMk id="2" creationId="{644FEB78-E256-9DFF-C0B1-585E7292D3DE}"/>
          </ac:spMkLst>
        </pc:spChg>
        <pc:spChg chg="mod">
          <ac:chgData name="Jodi B. Pushkin" userId="c8e802c3-f47a-4320-90d8-1cff33873a12" providerId="ADAL" clId="{83B54628-D289-4BFA-9FEC-995945790B76}" dt="2025-11-05T15:33:23.014" v="1478" actId="27636"/>
          <ac:spMkLst>
            <pc:docMk/>
            <pc:sldMk cId="665724621" sldId="772"/>
            <ac:spMk id="3" creationId="{7E9F0AFF-D191-876A-FA71-CEA651E14CAA}"/>
          </ac:spMkLst>
        </pc:spChg>
      </pc:sldChg>
      <pc:sldChg chg="modSp mod">
        <pc:chgData name="Jodi B. Pushkin" userId="c8e802c3-f47a-4320-90d8-1cff33873a12" providerId="ADAL" clId="{83B54628-D289-4BFA-9FEC-995945790B76}" dt="2025-11-05T20:45:19.282" v="1782" actId="27636"/>
        <pc:sldMkLst>
          <pc:docMk/>
          <pc:sldMk cId="2305310421" sldId="781"/>
        </pc:sldMkLst>
        <pc:spChg chg="mod">
          <ac:chgData name="Jodi B. Pushkin" userId="c8e802c3-f47a-4320-90d8-1cff33873a12" providerId="ADAL" clId="{83B54628-D289-4BFA-9FEC-995945790B76}" dt="2025-11-05T20:45:19.282" v="1782" actId="27636"/>
          <ac:spMkLst>
            <pc:docMk/>
            <pc:sldMk cId="2305310421" sldId="781"/>
            <ac:spMk id="7" creationId="{00000000-0000-0000-0000-000000000000}"/>
          </ac:spMkLst>
        </pc:spChg>
      </pc:sldChg>
      <pc:sldChg chg="addSp delSp add del setBg delDesignElem">
        <pc:chgData name="Jodi B. Pushkin" userId="c8e802c3-f47a-4320-90d8-1cff33873a12" providerId="ADAL" clId="{83B54628-D289-4BFA-9FEC-995945790B76}" dt="2025-11-04T19:07:31.609" v="125"/>
        <pc:sldMkLst>
          <pc:docMk/>
          <pc:sldMk cId="667122124" sldId="794"/>
        </pc:sldMkLst>
        <pc:spChg chg="add del">
          <ac:chgData name="Jodi B. Pushkin" userId="c8e802c3-f47a-4320-90d8-1cff33873a12" providerId="ADAL" clId="{83B54628-D289-4BFA-9FEC-995945790B76}" dt="2025-11-04T19:07:31.281" v="124"/>
          <ac:spMkLst>
            <pc:docMk/>
            <pc:sldMk cId="667122124" sldId="794"/>
            <ac:spMk id="57" creationId="{42A4FC2C-047E-45A5-965D-8E1E3BF09BC6}"/>
          </ac:spMkLst>
        </pc:spChg>
      </pc:sldChg>
      <pc:sldChg chg="addSp delSp add del setBg delDesignElem">
        <pc:chgData name="Jodi B. Pushkin" userId="c8e802c3-f47a-4320-90d8-1cff33873a12" providerId="ADAL" clId="{83B54628-D289-4BFA-9FEC-995945790B76}" dt="2025-11-04T19:30:53.131" v="787" actId="2696"/>
        <pc:sldMkLst>
          <pc:docMk/>
          <pc:sldMk cId="3854404637" sldId="795"/>
        </pc:sldMkLst>
        <pc:spChg chg="add del">
          <ac:chgData name="Jodi B. Pushkin" userId="c8e802c3-f47a-4320-90d8-1cff33873a12" providerId="ADAL" clId="{83B54628-D289-4BFA-9FEC-995945790B76}" dt="2025-11-04T19:07:31.281" v="124"/>
          <ac:spMkLst>
            <pc:docMk/>
            <pc:sldMk cId="3854404637" sldId="795"/>
            <ac:spMk id="62" creationId="{42A4FC2C-047E-45A5-965D-8E1E3BF09BC6}"/>
          </ac:spMkLst>
        </pc:spChg>
      </pc:sldChg>
      <pc:sldChg chg="addSp delSp modSp mod setBg">
        <pc:chgData name="Jodi B. Pushkin" userId="c8e802c3-f47a-4320-90d8-1cff33873a12" providerId="ADAL" clId="{83B54628-D289-4BFA-9FEC-995945790B76}" dt="2025-11-05T21:07:49.789" v="1809" actId="1076"/>
        <pc:sldMkLst>
          <pc:docMk/>
          <pc:sldMk cId="0" sldId="808"/>
        </pc:sldMkLst>
        <pc:spChg chg="del mod">
          <ac:chgData name="Jodi B. Pushkin" userId="c8e802c3-f47a-4320-90d8-1cff33873a12" providerId="ADAL" clId="{83B54628-D289-4BFA-9FEC-995945790B76}" dt="2025-11-05T21:07:33.086" v="1806" actId="21"/>
          <ac:spMkLst>
            <pc:docMk/>
            <pc:sldMk cId="0" sldId="808"/>
            <ac:spMk id="5" creationId="{00000000-0000-0000-0000-000000000000}"/>
          </ac:spMkLst>
        </pc:spChg>
        <pc:spChg chg="del">
          <ac:chgData name="Jodi B. Pushkin" userId="c8e802c3-f47a-4320-90d8-1cff33873a12" providerId="ADAL" clId="{83B54628-D289-4BFA-9FEC-995945790B76}" dt="2025-11-05T21:07:17.604" v="1805" actId="26606"/>
          <ac:spMkLst>
            <pc:docMk/>
            <pc:sldMk cId="0" sldId="808"/>
            <ac:spMk id="135" creationId="{41F18803-BE79-4916-AE6B-5DE238B367F0}"/>
          </ac:spMkLst>
        </pc:spChg>
        <pc:spChg chg="del">
          <ac:chgData name="Jodi B. Pushkin" userId="c8e802c3-f47a-4320-90d8-1cff33873a12" providerId="ADAL" clId="{83B54628-D289-4BFA-9FEC-995945790B76}" dt="2025-11-05T21:07:17.604" v="1805" actId="26606"/>
          <ac:spMkLst>
            <pc:docMk/>
            <pc:sldMk cId="0" sldId="808"/>
            <ac:spMk id="137" creationId="{C15229F3-7A2E-4558-98FE-7A5F69409DCE}"/>
          </ac:spMkLst>
        </pc:spChg>
        <pc:spChg chg="add">
          <ac:chgData name="Jodi B. Pushkin" userId="c8e802c3-f47a-4320-90d8-1cff33873a12" providerId="ADAL" clId="{83B54628-D289-4BFA-9FEC-995945790B76}" dt="2025-11-05T21:07:17.604" v="1805" actId="26606"/>
          <ac:spMkLst>
            <pc:docMk/>
            <pc:sldMk cId="0" sldId="808"/>
            <ac:spMk id="1031" creationId="{2151139A-886F-4B97-8815-729AD3831BBD}"/>
          </ac:spMkLst>
        </pc:spChg>
        <pc:spChg chg="add">
          <ac:chgData name="Jodi B. Pushkin" userId="c8e802c3-f47a-4320-90d8-1cff33873a12" providerId="ADAL" clId="{83B54628-D289-4BFA-9FEC-995945790B76}" dt="2025-11-05T21:07:17.604" v="1805" actId="26606"/>
          <ac:spMkLst>
            <pc:docMk/>
            <pc:sldMk cId="0" sldId="808"/>
            <ac:spMk id="1033" creationId="{AB5E08C4-8CDD-4623-A5B8-E998C6DEE3B7}"/>
          </ac:spMkLst>
        </pc:spChg>
        <pc:spChg chg="add">
          <ac:chgData name="Jodi B. Pushkin" userId="c8e802c3-f47a-4320-90d8-1cff33873a12" providerId="ADAL" clId="{83B54628-D289-4BFA-9FEC-995945790B76}" dt="2025-11-05T21:07:17.604" v="1805" actId="26606"/>
          <ac:spMkLst>
            <pc:docMk/>
            <pc:sldMk cId="0" sldId="808"/>
            <ac:spMk id="1035" creationId="{15F33878-D502-4FFA-8ACE-F2AECDB2A23F}"/>
          </ac:spMkLst>
        </pc:spChg>
        <pc:spChg chg="add">
          <ac:chgData name="Jodi B. Pushkin" userId="c8e802c3-f47a-4320-90d8-1cff33873a12" providerId="ADAL" clId="{83B54628-D289-4BFA-9FEC-995945790B76}" dt="2025-11-05T21:07:17.604" v="1805" actId="26606"/>
          <ac:spMkLst>
            <pc:docMk/>
            <pc:sldMk cId="0" sldId="808"/>
            <ac:spMk id="1037" creationId="{D3539FEE-81D3-4406-802E-60B20B16F4F6}"/>
          </ac:spMkLst>
        </pc:spChg>
        <pc:spChg chg="add">
          <ac:chgData name="Jodi B. Pushkin" userId="c8e802c3-f47a-4320-90d8-1cff33873a12" providerId="ADAL" clId="{83B54628-D289-4BFA-9FEC-995945790B76}" dt="2025-11-05T21:07:17.604" v="1805" actId="26606"/>
          <ac:spMkLst>
            <pc:docMk/>
            <pc:sldMk cId="0" sldId="808"/>
            <ac:spMk id="1039" creationId="{DC701763-729E-462F-A5A8-E0DEFEB1E2E4}"/>
          </ac:spMkLst>
        </pc:spChg>
        <pc:picChg chg="mod">
          <ac:chgData name="Jodi B. Pushkin" userId="c8e802c3-f47a-4320-90d8-1cff33873a12" providerId="ADAL" clId="{83B54628-D289-4BFA-9FEC-995945790B76}" dt="2025-11-05T21:07:49.789" v="1809" actId="1076"/>
          <ac:picMkLst>
            <pc:docMk/>
            <pc:sldMk cId="0" sldId="808"/>
            <ac:picMk id="4" creationId="{0D064BDF-5F13-C682-DEB9-02EE7F341F9F}"/>
          </ac:picMkLst>
        </pc:picChg>
        <pc:picChg chg="mod ord">
          <ac:chgData name="Jodi B. Pushkin" userId="c8e802c3-f47a-4320-90d8-1cff33873a12" providerId="ADAL" clId="{83B54628-D289-4BFA-9FEC-995945790B76}" dt="2025-11-05T21:07:17.604" v="1805" actId="26606"/>
          <ac:picMkLst>
            <pc:docMk/>
            <pc:sldMk cId="0" sldId="808"/>
            <ac:picMk id="1026" creationId="{AF30A5F1-EDEC-467D-A4B3-299F418F72DD}"/>
          </ac:picMkLst>
        </pc:picChg>
      </pc:sldChg>
      <pc:sldChg chg="del">
        <pc:chgData name="Jodi B. Pushkin" userId="c8e802c3-f47a-4320-90d8-1cff33873a12" providerId="ADAL" clId="{83B54628-D289-4BFA-9FEC-995945790B76}" dt="2025-11-04T19:05:38.136" v="112" actId="2696"/>
        <pc:sldMkLst>
          <pc:docMk/>
          <pc:sldMk cId="2536923304" sldId="810"/>
        </pc:sldMkLst>
      </pc:sldChg>
      <pc:sldChg chg="del">
        <pc:chgData name="Jodi B. Pushkin" userId="c8e802c3-f47a-4320-90d8-1cff33873a12" providerId="ADAL" clId="{83B54628-D289-4BFA-9FEC-995945790B76}" dt="2025-11-04T19:05:38.136" v="112" actId="2696"/>
        <pc:sldMkLst>
          <pc:docMk/>
          <pc:sldMk cId="347893511" sldId="812"/>
        </pc:sldMkLst>
      </pc:sldChg>
      <pc:sldChg chg="del">
        <pc:chgData name="Jodi B. Pushkin" userId="c8e802c3-f47a-4320-90d8-1cff33873a12" providerId="ADAL" clId="{83B54628-D289-4BFA-9FEC-995945790B76}" dt="2025-11-04T19:05:38.136" v="112" actId="2696"/>
        <pc:sldMkLst>
          <pc:docMk/>
          <pc:sldMk cId="153513107" sldId="813"/>
        </pc:sldMkLst>
      </pc:sldChg>
      <pc:sldChg chg="del">
        <pc:chgData name="Jodi B. Pushkin" userId="c8e802c3-f47a-4320-90d8-1cff33873a12" providerId="ADAL" clId="{83B54628-D289-4BFA-9FEC-995945790B76}" dt="2025-11-04T19:05:38.136" v="112" actId="2696"/>
        <pc:sldMkLst>
          <pc:docMk/>
          <pc:sldMk cId="3418667153" sldId="814"/>
        </pc:sldMkLst>
      </pc:sldChg>
      <pc:sldChg chg="del">
        <pc:chgData name="Jodi B. Pushkin" userId="c8e802c3-f47a-4320-90d8-1cff33873a12" providerId="ADAL" clId="{83B54628-D289-4BFA-9FEC-995945790B76}" dt="2025-11-04T19:03:30.795" v="2" actId="2696"/>
        <pc:sldMkLst>
          <pc:docMk/>
          <pc:sldMk cId="1584571147" sldId="815"/>
        </pc:sldMkLst>
      </pc:sldChg>
      <pc:sldChg chg="del">
        <pc:chgData name="Jodi B. Pushkin" userId="c8e802c3-f47a-4320-90d8-1cff33873a12" providerId="ADAL" clId="{83B54628-D289-4BFA-9FEC-995945790B76}" dt="2025-11-04T19:03:26.613" v="1" actId="2696"/>
        <pc:sldMkLst>
          <pc:docMk/>
          <pc:sldMk cId="1608959112" sldId="817"/>
        </pc:sldMkLst>
      </pc:sldChg>
      <pc:sldChg chg="del">
        <pc:chgData name="Jodi B. Pushkin" userId="c8e802c3-f47a-4320-90d8-1cff33873a12" providerId="ADAL" clId="{83B54628-D289-4BFA-9FEC-995945790B76}" dt="2025-11-04T19:03:34.617" v="3" actId="2696"/>
        <pc:sldMkLst>
          <pc:docMk/>
          <pc:sldMk cId="2657319207" sldId="818"/>
        </pc:sldMkLst>
      </pc:sldChg>
      <pc:sldChg chg="del">
        <pc:chgData name="Jodi B. Pushkin" userId="c8e802c3-f47a-4320-90d8-1cff33873a12" providerId="ADAL" clId="{83B54628-D289-4BFA-9FEC-995945790B76}" dt="2025-11-04T19:05:47.989" v="114" actId="2696"/>
        <pc:sldMkLst>
          <pc:docMk/>
          <pc:sldMk cId="3807190197" sldId="819"/>
        </pc:sldMkLst>
      </pc:sldChg>
      <pc:sldChg chg="ord">
        <pc:chgData name="Jodi B. Pushkin" userId="c8e802c3-f47a-4320-90d8-1cff33873a12" providerId="ADAL" clId="{83B54628-D289-4BFA-9FEC-995945790B76}" dt="2025-11-05T13:40:47.063" v="1116"/>
        <pc:sldMkLst>
          <pc:docMk/>
          <pc:sldMk cId="2477787904" sldId="821"/>
        </pc:sldMkLst>
      </pc:sldChg>
      <pc:sldChg chg="modSp add mod ord">
        <pc:chgData name="Jodi B. Pushkin" userId="c8e802c3-f47a-4320-90d8-1cff33873a12" providerId="ADAL" clId="{83B54628-D289-4BFA-9FEC-995945790B76}" dt="2025-11-05T15:34:27.205" v="1486" actId="313"/>
        <pc:sldMkLst>
          <pc:docMk/>
          <pc:sldMk cId="2431869645" sldId="822"/>
        </pc:sldMkLst>
        <pc:spChg chg="mod">
          <ac:chgData name="Jodi B. Pushkin" userId="c8e802c3-f47a-4320-90d8-1cff33873a12" providerId="ADAL" clId="{83B54628-D289-4BFA-9FEC-995945790B76}" dt="2025-11-05T13:47:30.415" v="1179" actId="2711"/>
          <ac:spMkLst>
            <pc:docMk/>
            <pc:sldMk cId="2431869645" sldId="822"/>
            <ac:spMk id="2" creationId="{A669DB21-C3A0-4989-93C2-155A7D701B7B}"/>
          </ac:spMkLst>
        </pc:spChg>
        <pc:spChg chg="mod">
          <ac:chgData name="Jodi B. Pushkin" userId="c8e802c3-f47a-4320-90d8-1cff33873a12" providerId="ADAL" clId="{83B54628-D289-4BFA-9FEC-995945790B76}" dt="2025-11-05T15:34:27.205" v="1486" actId="313"/>
          <ac:spMkLst>
            <pc:docMk/>
            <pc:sldMk cId="2431869645" sldId="822"/>
            <ac:spMk id="3" creationId="{3B1759ED-9E47-10DE-42B2-32A44685B81C}"/>
          </ac:spMkLst>
        </pc:spChg>
      </pc:sldChg>
      <pc:sldChg chg="del">
        <pc:chgData name="Jodi B. Pushkin" userId="c8e802c3-f47a-4320-90d8-1cff33873a12" providerId="ADAL" clId="{83B54628-D289-4BFA-9FEC-995945790B76}" dt="2025-11-04T19:05:43.822" v="113" actId="2696"/>
        <pc:sldMkLst>
          <pc:docMk/>
          <pc:sldMk cId="3938436360" sldId="822"/>
        </pc:sldMkLst>
      </pc:sldChg>
      <pc:sldChg chg="modSp add mod">
        <pc:chgData name="Jodi B. Pushkin" userId="c8e802c3-f47a-4320-90d8-1cff33873a12" providerId="ADAL" clId="{83B54628-D289-4BFA-9FEC-995945790B76}" dt="2025-11-05T13:45:41.381" v="1167" actId="14100"/>
        <pc:sldMkLst>
          <pc:docMk/>
          <pc:sldMk cId="3082798372" sldId="823"/>
        </pc:sldMkLst>
        <pc:spChg chg="mod">
          <ac:chgData name="Jodi B. Pushkin" userId="c8e802c3-f47a-4320-90d8-1cff33873a12" providerId="ADAL" clId="{83B54628-D289-4BFA-9FEC-995945790B76}" dt="2025-11-05T13:45:35.855" v="1166" actId="2711"/>
          <ac:spMkLst>
            <pc:docMk/>
            <pc:sldMk cId="3082798372" sldId="823"/>
            <ac:spMk id="2" creationId="{78D6EBA8-6710-328A-DF59-AB6202484CB7}"/>
          </ac:spMkLst>
        </pc:spChg>
        <pc:spChg chg="mod">
          <ac:chgData name="Jodi B. Pushkin" userId="c8e802c3-f47a-4320-90d8-1cff33873a12" providerId="ADAL" clId="{83B54628-D289-4BFA-9FEC-995945790B76}" dt="2025-11-05T13:45:41.381" v="1167" actId="14100"/>
          <ac:spMkLst>
            <pc:docMk/>
            <pc:sldMk cId="3082798372" sldId="823"/>
            <ac:spMk id="3" creationId="{B079EE03-2CB2-5040-7C1E-152A952FCD93}"/>
          </ac:spMkLst>
        </pc:spChg>
      </pc:sldChg>
      <pc:sldChg chg="modSp add mod">
        <pc:chgData name="Jodi B. Pushkin" userId="c8e802c3-f47a-4320-90d8-1cff33873a12" providerId="ADAL" clId="{83B54628-D289-4BFA-9FEC-995945790B76}" dt="2025-11-05T13:50:18.454" v="1370" actId="20577"/>
        <pc:sldMkLst>
          <pc:docMk/>
          <pc:sldMk cId="3794598869" sldId="824"/>
        </pc:sldMkLst>
        <pc:spChg chg="mod">
          <ac:chgData name="Jodi B. Pushkin" userId="c8e802c3-f47a-4320-90d8-1cff33873a12" providerId="ADAL" clId="{83B54628-D289-4BFA-9FEC-995945790B76}" dt="2025-11-05T13:50:18.454" v="1370" actId="20577"/>
          <ac:spMkLst>
            <pc:docMk/>
            <pc:sldMk cId="3794598869" sldId="824"/>
            <ac:spMk id="2" creationId="{AB6396C1-24B8-061B-158E-40296298AF3E}"/>
          </ac:spMkLst>
        </pc:spChg>
        <pc:spChg chg="mod">
          <ac:chgData name="Jodi B. Pushkin" userId="c8e802c3-f47a-4320-90d8-1cff33873a12" providerId="ADAL" clId="{83B54628-D289-4BFA-9FEC-995945790B76}" dt="2025-11-05T13:49:52.103" v="1345" actId="20577"/>
          <ac:spMkLst>
            <pc:docMk/>
            <pc:sldMk cId="3794598869" sldId="824"/>
            <ac:spMk id="3" creationId="{7BB96CAF-3283-300F-5FEA-240313452C5F}"/>
          </ac:spMkLst>
        </pc:spChg>
      </pc:sldChg>
      <pc:sldChg chg="modSp add mod">
        <pc:chgData name="Jodi B. Pushkin" userId="c8e802c3-f47a-4320-90d8-1cff33873a12" providerId="ADAL" clId="{83B54628-D289-4BFA-9FEC-995945790B76}" dt="2025-11-05T13:51:02.655" v="1388" actId="20577"/>
        <pc:sldMkLst>
          <pc:docMk/>
          <pc:sldMk cId="1870852647" sldId="825"/>
        </pc:sldMkLst>
        <pc:spChg chg="mod">
          <ac:chgData name="Jodi B. Pushkin" userId="c8e802c3-f47a-4320-90d8-1cff33873a12" providerId="ADAL" clId="{83B54628-D289-4BFA-9FEC-995945790B76}" dt="2025-11-05T13:50:39.129" v="1382" actId="20577"/>
          <ac:spMkLst>
            <pc:docMk/>
            <pc:sldMk cId="1870852647" sldId="825"/>
            <ac:spMk id="2" creationId="{AD292959-F586-672D-D98B-0ED9C8F190A4}"/>
          </ac:spMkLst>
        </pc:spChg>
        <pc:spChg chg="mod">
          <ac:chgData name="Jodi B. Pushkin" userId="c8e802c3-f47a-4320-90d8-1cff33873a12" providerId="ADAL" clId="{83B54628-D289-4BFA-9FEC-995945790B76}" dt="2025-11-05T13:51:02.655" v="1388" actId="20577"/>
          <ac:spMkLst>
            <pc:docMk/>
            <pc:sldMk cId="1870852647" sldId="825"/>
            <ac:spMk id="3" creationId="{EA141FC9-F935-8742-057D-46B226C6824E}"/>
          </ac:spMkLst>
        </pc:spChg>
      </pc:sldChg>
      <pc:sldChg chg="add del">
        <pc:chgData name="Jodi B. Pushkin" userId="c8e802c3-f47a-4320-90d8-1cff33873a12" providerId="ADAL" clId="{83B54628-D289-4BFA-9FEC-995945790B76}" dt="2025-11-05T15:35:42.611" v="1487" actId="2696"/>
        <pc:sldMkLst>
          <pc:docMk/>
          <pc:sldMk cId="3509783467" sldId="826"/>
        </pc:sldMkLst>
      </pc:sldChg>
      <pc:sldChg chg="addSp delSp modSp add mod">
        <pc:chgData name="Jodi B. Pushkin" userId="c8e802c3-f47a-4320-90d8-1cff33873a12" providerId="ADAL" clId="{83B54628-D289-4BFA-9FEC-995945790B76}" dt="2025-11-05T15:31:33.890" v="1472" actId="14100"/>
        <pc:sldMkLst>
          <pc:docMk/>
          <pc:sldMk cId="4175590720" sldId="827"/>
        </pc:sldMkLst>
        <pc:spChg chg="mod">
          <ac:chgData name="Jodi B. Pushkin" userId="c8e802c3-f47a-4320-90d8-1cff33873a12" providerId="ADAL" clId="{83B54628-D289-4BFA-9FEC-995945790B76}" dt="2025-11-05T15:31:33.890" v="1472" actId="14100"/>
          <ac:spMkLst>
            <pc:docMk/>
            <pc:sldMk cId="4175590720" sldId="827"/>
            <ac:spMk id="7" creationId="{6911C2AE-0EB2-5711-2198-F364982DEA07}"/>
          </ac:spMkLst>
        </pc:spChg>
        <pc:spChg chg="del">
          <ac:chgData name="Jodi B. Pushkin" userId="c8e802c3-f47a-4320-90d8-1cff33873a12" providerId="ADAL" clId="{83B54628-D289-4BFA-9FEC-995945790B76}" dt="2025-11-05T15:29:28.412" v="1445" actId="26606"/>
          <ac:spMkLst>
            <pc:docMk/>
            <pc:sldMk cId="4175590720" sldId="827"/>
            <ac:spMk id="82" creationId="{8899A1B8-2AF7-A3C5-5EEB-B3C7432C5378}"/>
          </ac:spMkLst>
        </pc:spChg>
        <pc:spChg chg="del">
          <ac:chgData name="Jodi B. Pushkin" userId="c8e802c3-f47a-4320-90d8-1cff33873a12" providerId="ADAL" clId="{83B54628-D289-4BFA-9FEC-995945790B76}" dt="2025-11-05T15:29:28.412" v="1445" actId="26606"/>
          <ac:spMkLst>
            <pc:docMk/>
            <pc:sldMk cId="4175590720" sldId="827"/>
            <ac:spMk id="86" creationId="{BD8D83F7-B33C-2E8B-FC82-098381ECE5BC}"/>
          </ac:spMkLst>
        </pc:spChg>
        <pc:spChg chg="add">
          <ac:chgData name="Jodi B. Pushkin" userId="c8e802c3-f47a-4320-90d8-1cff33873a12" providerId="ADAL" clId="{83B54628-D289-4BFA-9FEC-995945790B76}" dt="2025-11-05T15:29:28.412" v="1445" actId="26606"/>
          <ac:spMkLst>
            <pc:docMk/>
            <pc:sldMk cId="4175590720" sldId="827"/>
            <ac:spMk id="91" creationId="{04812C46-200A-4DEB-A05E-3ED6C68C2387}"/>
          </ac:spMkLst>
        </pc:spChg>
        <pc:spChg chg="add">
          <ac:chgData name="Jodi B. Pushkin" userId="c8e802c3-f47a-4320-90d8-1cff33873a12" providerId="ADAL" clId="{83B54628-D289-4BFA-9FEC-995945790B76}" dt="2025-11-05T15:29:28.412" v="1445" actId="26606"/>
          <ac:spMkLst>
            <pc:docMk/>
            <pc:sldMk cId="4175590720" sldId="827"/>
            <ac:spMk id="93" creationId="{D1EA859B-E555-4109-94F3-6700E046E008}"/>
          </ac:spMkLst>
        </pc:spChg>
        <pc:picChg chg="mod">
          <ac:chgData name="Jodi B. Pushkin" userId="c8e802c3-f47a-4320-90d8-1cff33873a12" providerId="ADAL" clId="{83B54628-D289-4BFA-9FEC-995945790B76}" dt="2025-11-05T15:29:34.967" v="1446" actId="14100"/>
          <ac:picMkLst>
            <pc:docMk/>
            <pc:sldMk cId="4175590720" sldId="827"/>
            <ac:picMk id="72" creationId="{86548FC1-4E62-A9A0-1F58-C2A61D836D81}"/>
          </ac:picMkLst>
        </pc:picChg>
        <pc:picChg chg="del">
          <ac:chgData name="Jodi B. Pushkin" userId="c8e802c3-f47a-4320-90d8-1cff33873a12" providerId="ADAL" clId="{83B54628-D289-4BFA-9FEC-995945790B76}" dt="2025-11-05T15:29:28.412" v="1445" actId="26606"/>
          <ac:picMkLst>
            <pc:docMk/>
            <pc:sldMk cId="4175590720" sldId="827"/>
            <ac:picMk id="84" creationId="{BEA0E391-4C64-E7B7-463B-0EEFA3B0B591}"/>
          </ac:picMkLst>
        </pc:picChg>
      </pc:sldChg>
      <pc:sldChg chg="addSp delSp modSp add mod ord">
        <pc:chgData name="Jodi B. Pushkin" userId="c8e802c3-f47a-4320-90d8-1cff33873a12" providerId="ADAL" clId="{83B54628-D289-4BFA-9FEC-995945790B76}" dt="2025-11-05T21:06:39.240" v="1804" actId="26606"/>
        <pc:sldMkLst>
          <pc:docMk/>
          <pc:sldMk cId="945611923" sldId="828"/>
        </pc:sldMkLst>
        <pc:spChg chg="add del">
          <ac:chgData name="Jodi B. Pushkin" userId="c8e802c3-f47a-4320-90d8-1cff33873a12" providerId="ADAL" clId="{83B54628-D289-4BFA-9FEC-995945790B76}" dt="2025-11-05T21:06:39.240" v="1804" actId="26606"/>
          <ac:spMkLst>
            <pc:docMk/>
            <pc:sldMk cId="945611923" sldId="828"/>
            <ac:spMk id="5" creationId="{42A4FC2C-047E-45A5-965D-8E1E3BF09BC6}"/>
          </ac:spMkLst>
        </pc:spChg>
        <pc:spChg chg="add del">
          <ac:chgData name="Jodi B. Pushkin" userId="c8e802c3-f47a-4320-90d8-1cff33873a12" providerId="ADAL" clId="{83B54628-D289-4BFA-9FEC-995945790B76}" dt="2025-11-05T21:06:11.721" v="1797" actId="26606"/>
          <ac:spMkLst>
            <pc:docMk/>
            <pc:sldMk cId="945611923" sldId="828"/>
            <ac:spMk id="7" creationId="{42A4FC2C-047E-45A5-965D-8E1E3BF09BC6}"/>
          </ac:spMkLst>
        </pc:spChg>
        <pc:spChg chg="add del">
          <ac:chgData name="Jodi B. Pushkin" userId="c8e802c3-f47a-4320-90d8-1cff33873a12" providerId="ADAL" clId="{83B54628-D289-4BFA-9FEC-995945790B76}" dt="2025-11-05T20:54:04.092" v="1793" actId="26606"/>
          <ac:spMkLst>
            <pc:docMk/>
            <pc:sldMk cId="945611923" sldId="828"/>
            <ac:spMk id="8" creationId="{3C915414-2809-4735-A560-0D5FE66700D8}"/>
          </ac:spMkLst>
        </pc:spChg>
        <pc:spChg chg="add del">
          <ac:chgData name="Jodi B. Pushkin" userId="c8e802c3-f47a-4320-90d8-1cff33873a12" providerId="ADAL" clId="{83B54628-D289-4BFA-9FEC-995945790B76}" dt="2025-11-05T21:06:17.835" v="1801" actId="26606"/>
          <ac:spMkLst>
            <pc:docMk/>
            <pc:sldMk cId="945611923" sldId="828"/>
            <ac:spMk id="12" creationId="{8DBEAE55-3EA1-41D7-A212-5F7D8986C1F2}"/>
          </ac:spMkLst>
        </pc:spChg>
        <pc:spChg chg="add del">
          <ac:chgData name="Jodi B. Pushkin" userId="c8e802c3-f47a-4320-90d8-1cff33873a12" providerId="ADAL" clId="{83B54628-D289-4BFA-9FEC-995945790B76}" dt="2025-11-05T21:06:17.835" v="1801" actId="26606"/>
          <ac:spMkLst>
            <pc:docMk/>
            <pc:sldMk cId="945611923" sldId="828"/>
            <ac:spMk id="14" creationId="{CFC5F0E7-644F-4101-BE72-12825CF537E7}"/>
          </ac:spMkLst>
        </pc:spChg>
        <pc:spChg chg="add del">
          <ac:chgData name="Jodi B. Pushkin" userId="c8e802c3-f47a-4320-90d8-1cff33873a12" providerId="ADAL" clId="{83B54628-D289-4BFA-9FEC-995945790B76}" dt="2025-11-05T21:06:39.229" v="1803" actId="26606"/>
          <ac:spMkLst>
            <pc:docMk/>
            <pc:sldMk cId="945611923" sldId="828"/>
            <ac:spMk id="16" creationId="{A8D57A06-A426-446D-B02C-A2DC6B62E45E}"/>
          </ac:spMkLst>
        </pc:spChg>
        <pc:spChg chg="add del">
          <ac:chgData name="Jodi B. Pushkin" userId="c8e802c3-f47a-4320-90d8-1cff33873a12" providerId="ADAL" clId="{83B54628-D289-4BFA-9FEC-995945790B76}" dt="2025-11-05T21:06:17.835" v="1801" actId="26606"/>
          <ac:spMkLst>
            <pc:docMk/>
            <pc:sldMk cId="945611923" sldId="828"/>
            <ac:spMk id="20" creationId="{8950AD4C-6AF3-49F8-94E1-DBCAFB39478B}"/>
          </ac:spMkLst>
        </pc:spChg>
        <pc:spChg chg="add del">
          <ac:chgData name="Jodi B. Pushkin" userId="c8e802c3-f47a-4320-90d8-1cff33873a12" providerId="ADAL" clId="{83B54628-D289-4BFA-9FEC-995945790B76}" dt="2025-11-05T21:06:17.835" v="1801" actId="26606"/>
          <ac:spMkLst>
            <pc:docMk/>
            <pc:sldMk cId="945611923" sldId="828"/>
            <ac:spMk id="21" creationId="{B1F9B6B4-B0C4-45C6-A086-901C960D03E7}"/>
          </ac:spMkLst>
        </pc:spChg>
        <pc:spChg chg="add del">
          <ac:chgData name="Jodi B. Pushkin" userId="c8e802c3-f47a-4320-90d8-1cff33873a12" providerId="ADAL" clId="{83B54628-D289-4BFA-9FEC-995945790B76}" dt="2025-11-05T21:06:39.229" v="1803" actId="26606"/>
          <ac:spMkLst>
            <pc:docMk/>
            <pc:sldMk cId="945611923" sldId="828"/>
            <ac:spMk id="23" creationId="{AB8C311F-7253-4AED-9701-7FC0708C41C7}"/>
          </ac:spMkLst>
        </pc:spChg>
        <pc:spChg chg="add del">
          <ac:chgData name="Jodi B. Pushkin" userId="c8e802c3-f47a-4320-90d8-1cff33873a12" providerId="ADAL" clId="{83B54628-D289-4BFA-9FEC-995945790B76}" dt="2025-11-05T21:06:39.229" v="1803" actId="26606"/>
          <ac:spMkLst>
            <pc:docMk/>
            <pc:sldMk cId="945611923" sldId="828"/>
            <ac:spMk id="24" creationId="{E2384209-CB15-4CDF-9D31-C44FD9A3F20D}"/>
          </ac:spMkLst>
        </pc:spChg>
        <pc:spChg chg="add del">
          <ac:chgData name="Jodi B. Pushkin" userId="c8e802c3-f47a-4320-90d8-1cff33873a12" providerId="ADAL" clId="{83B54628-D289-4BFA-9FEC-995945790B76}" dt="2025-11-05T21:06:39.229" v="1803" actId="26606"/>
          <ac:spMkLst>
            <pc:docMk/>
            <pc:sldMk cId="945611923" sldId="828"/>
            <ac:spMk id="25" creationId="{2633B3B5-CC90-43F0-8714-D31D1F3F0209}"/>
          </ac:spMkLst>
        </pc:spChg>
        <pc:spChg chg="add">
          <ac:chgData name="Jodi B. Pushkin" userId="c8e802c3-f47a-4320-90d8-1cff33873a12" providerId="ADAL" clId="{83B54628-D289-4BFA-9FEC-995945790B76}" dt="2025-11-05T21:06:39.240" v="1804" actId="26606"/>
          <ac:spMkLst>
            <pc:docMk/>
            <pc:sldMk cId="945611923" sldId="828"/>
            <ac:spMk id="27" creationId="{8950AD4C-6AF3-49F8-94E1-DBCAFB39478B}"/>
          </ac:spMkLst>
        </pc:spChg>
        <pc:spChg chg="add">
          <ac:chgData name="Jodi B. Pushkin" userId="c8e802c3-f47a-4320-90d8-1cff33873a12" providerId="ADAL" clId="{83B54628-D289-4BFA-9FEC-995945790B76}" dt="2025-11-05T21:06:39.240" v="1804" actId="26606"/>
          <ac:spMkLst>
            <pc:docMk/>
            <pc:sldMk cId="945611923" sldId="828"/>
            <ac:spMk id="28" creationId="{8DBEAE55-3EA1-41D7-A212-5F7D8986C1F2}"/>
          </ac:spMkLst>
        </pc:spChg>
        <pc:spChg chg="add">
          <ac:chgData name="Jodi B. Pushkin" userId="c8e802c3-f47a-4320-90d8-1cff33873a12" providerId="ADAL" clId="{83B54628-D289-4BFA-9FEC-995945790B76}" dt="2025-11-05T21:06:39.240" v="1804" actId="26606"/>
          <ac:spMkLst>
            <pc:docMk/>
            <pc:sldMk cId="945611923" sldId="828"/>
            <ac:spMk id="29" creationId="{CFC5F0E7-644F-4101-BE72-12825CF537E7}"/>
          </ac:spMkLst>
        </pc:spChg>
        <pc:spChg chg="add">
          <ac:chgData name="Jodi B. Pushkin" userId="c8e802c3-f47a-4320-90d8-1cff33873a12" providerId="ADAL" clId="{83B54628-D289-4BFA-9FEC-995945790B76}" dt="2025-11-05T21:06:39.240" v="1804" actId="26606"/>
          <ac:spMkLst>
            <pc:docMk/>
            <pc:sldMk cId="945611923" sldId="828"/>
            <ac:spMk id="30" creationId="{B1F9B6B4-B0C4-45C6-A086-901C960D03E7}"/>
          </ac:spMkLst>
        </pc:spChg>
        <pc:spChg chg="add del">
          <ac:chgData name="Jodi B. Pushkin" userId="c8e802c3-f47a-4320-90d8-1cff33873a12" providerId="ADAL" clId="{83B54628-D289-4BFA-9FEC-995945790B76}" dt="2025-11-05T20:54:04.092" v="1793" actId="26606"/>
          <ac:spMkLst>
            <pc:docMk/>
            <pc:sldMk cId="945611923" sldId="828"/>
            <ac:spMk id="39" creationId="{D665D759-2DF8-4D47-8386-4BA28901A79D}"/>
          </ac:spMkLst>
        </pc:spChg>
        <pc:spChg chg="add del">
          <ac:chgData name="Jodi B. Pushkin" userId="c8e802c3-f47a-4320-90d8-1cff33873a12" providerId="ADAL" clId="{83B54628-D289-4BFA-9FEC-995945790B76}" dt="2025-11-05T20:51:40.301" v="1790" actId="26606"/>
          <ac:spMkLst>
            <pc:docMk/>
            <pc:sldMk cId="945611923" sldId="828"/>
            <ac:spMk id="57" creationId="{8BB87BD7-170B-C294-A54F-035B690D830F}"/>
          </ac:spMkLst>
        </pc:spChg>
        <pc:grpChg chg="add del">
          <ac:chgData name="Jodi B. Pushkin" userId="c8e802c3-f47a-4320-90d8-1cff33873a12" providerId="ADAL" clId="{83B54628-D289-4BFA-9FEC-995945790B76}" dt="2025-11-05T21:06:15.127" v="1799" actId="26606"/>
          <ac:grpSpMkLst>
            <pc:docMk/>
            <pc:sldMk cId="945611923" sldId="828"/>
            <ac:grpSpMk id="9" creationId="{63737881-458F-40AD-B72B-B57D267DC423}"/>
          </ac:grpSpMkLst>
        </pc:grpChg>
        <pc:grpChg chg="add del">
          <ac:chgData name="Jodi B. Pushkin" userId="c8e802c3-f47a-4320-90d8-1cff33873a12" providerId="ADAL" clId="{83B54628-D289-4BFA-9FEC-995945790B76}" dt="2025-11-05T20:54:04.092" v="1793" actId="26606"/>
          <ac:grpSpMkLst>
            <pc:docMk/>
            <pc:sldMk cId="945611923" sldId="828"/>
            <ac:grpSpMk id="10" creationId="{24413201-85BF-4680-A7D4-10CDBD03569C}"/>
          </ac:grpSpMkLst>
        </pc:grpChg>
        <pc:grpChg chg="add del">
          <ac:chgData name="Jodi B. Pushkin" userId="c8e802c3-f47a-4320-90d8-1cff33873a12" providerId="ADAL" clId="{83B54628-D289-4BFA-9FEC-995945790B76}" dt="2025-11-05T20:51:40.298" v="1789" actId="26606"/>
          <ac:grpSpMkLst>
            <pc:docMk/>
            <pc:sldMk cId="945611923" sldId="828"/>
            <ac:grpSpMk id="62" creationId="{723C66ED-DBBF-12CA-7F5E-813E0E7D036A}"/>
          </ac:grpSpMkLst>
        </pc:grpChg>
        <pc:picChg chg="mod">
          <ac:chgData name="Jodi B. Pushkin" userId="c8e802c3-f47a-4320-90d8-1cff33873a12" providerId="ADAL" clId="{83B54628-D289-4BFA-9FEC-995945790B76}" dt="2025-11-05T21:06:39.240" v="1804" actId="26606"/>
          <ac:picMkLst>
            <pc:docMk/>
            <pc:sldMk cId="945611923" sldId="828"/>
            <ac:picMk id="3" creationId="{BDEFA78F-64B0-606F-C222-F6F41F167593}"/>
          </ac:picMkLst>
        </pc:picChg>
      </pc:sldChg>
      <pc:sldChg chg="modSp add mod">
        <pc:chgData name="Jodi B. Pushkin" userId="c8e802c3-f47a-4320-90d8-1cff33873a12" providerId="ADAL" clId="{83B54628-D289-4BFA-9FEC-995945790B76}" dt="2025-11-05T21:29:33.772" v="2049" actId="20577"/>
        <pc:sldMkLst>
          <pc:docMk/>
          <pc:sldMk cId="188473034" sldId="829"/>
        </pc:sldMkLst>
        <pc:spChg chg="mod">
          <ac:chgData name="Jodi B. Pushkin" userId="c8e802c3-f47a-4320-90d8-1cff33873a12" providerId="ADAL" clId="{83B54628-D289-4BFA-9FEC-995945790B76}" dt="2025-11-05T21:29:33.772" v="2049" actId="20577"/>
          <ac:spMkLst>
            <pc:docMk/>
            <pc:sldMk cId="188473034" sldId="829"/>
            <ac:spMk id="2" creationId="{46DCAA75-73D4-6659-106B-751E1243AA37}"/>
          </ac:spMkLst>
        </pc:spChg>
        <pc:spChg chg="mod">
          <ac:chgData name="Jodi B. Pushkin" userId="c8e802c3-f47a-4320-90d8-1cff33873a12" providerId="ADAL" clId="{83B54628-D289-4BFA-9FEC-995945790B76}" dt="2025-11-05T21:29:06.688" v="2028" actId="20577"/>
          <ac:spMkLst>
            <pc:docMk/>
            <pc:sldMk cId="188473034" sldId="829"/>
            <ac:spMk id="3" creationId="{EE7F4EE9-40AA-F7AC-C385-19DAD148CDF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B7394B-33E2-4CD1-85BF-2DA52320961A}"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076382C5-4F00-4DE2-8B15-32F4DBBBDFCA}">
      <dgm:prSet custT="1"/>
      <dgm:spPr/>
      <dgm:t>
        <a:bodyPr/>
        <a:lstStyle/>
        <a:p>
          <a:r>
            <a:rPr lang="en-US" sz="3200" b="0" i="0" baseline="0" dirty="0">
              <a:latin typeface="Times New Roman" panose="02020603050405020304" pitchFamily="18" charset="0"/>
              <a:cs typeface="Times New Roman" panose="02020603050405020304" pitchFamily="18" charset="0"/>
            </a:rPr>
            <a:t>The Tampa Bay Times Newspaper in Education program provides free educational resources to Citrus, Hernando, Hillsborough, Manatee, Pasco, Pinellas and Polk counties thanks to our generous sponsors (grants, government organizations, individual donors).</a:t>
          </a:r>
          <a:br>
            <a:rPr lang="en-US" sz="2900" b="0" i="0" baseline="0" dirty="0">
              <a:latin typeface="Times New Roman" panose="02020603050405020304" pitchFamily="18" charset="0"/>
              <a:cs typeface="Times New Roman" panose="02020603050405020304" pitchFamily="18" charset="0"/>
            </a:rPr>
          </a:br>
          <a:endParaRPr lang="en-US" sz="2900" dirty="0">
            <a:latin typeface="Times New Roman" panose="02020603050405020304" pitchFamily="18" charset="0"/>
            <a:cs typeface="Times New Roman" panose="02020603050405020304" pitchFamily="18" charset="0"/>
          </a:endParaRPr>
        </a:p>
      </dgm:t>
    </dgm:pt>
    <dgm:pt modelId="{BF1D2AF6-6059-4928-B3DB-A8B7FD2D6D7F}" type="parTrans" cxnId="{90647BF3-F9D7-40A6-B24C-473DD4E8844C}">
      <dgm:prSet/>
      <dgm:spPr/>
      <dgm:t>
        <a:bodyPr/>
        <a:lstStyle/>
        <a:p>
          <a:endParaRPr lang="en-US"/>
        </a:p>
      </dgm:t>
    </dgm:pt>
    <dgm:pt modelId="{2909AC82-DAAB-471D-8EE8-18FB855385E9}" type="sibTrans" cxnId="{90647BF3-F9D7-40A6-B24C-473DD4E8844C}">
      <dgm:prSet/>
      <dgm:spPr/>
      <dgm:t>
        <a:bodyPr/>
        <a:lstStyle/>
        <a:p>
          <a:endParaRPr lang="en-US"/>
        </a:p>
      </dgm:t>
    </dgm:pt>
    <dgm:pt modelId="{97354469-E982-4C9F-BEEE-AAC081BBBD9D}" type="pres">
      <dgm:prSet presAssocID="{E9B7394B-33E2-4CD1-85BF-2DA52320961A}" presName="linear" presStyleCnt="0">
        <dgm:presLayoutVars>
          <dgm:animLvl val="lvl"/>
          <dgm:resizeHandles val="exact"/>
        </dgm:presLayoutVars>
      </dgm:prSet>
      <dgm:spPr/>
    </dgm:pt>
    <dgm:pt modelId="{59D07C42-3FE9-4FDD-A163-EAD683460B61}" type="pres">
      <dgm:prSet presAssocID="{076382C5-4F00-4DE2-8B15-32F4DBBBDFCA}" presName="parentText" presStyleLbl="node1" presStyleIdx="0" presStyleCnt="1">
        <dgm:presLayoutVars>
          <dgm:chMax val="0"/>
          <dgm:bulletEnabled val="1"/>
        </dgm:presLayoutVars>
      </dgm:prSet>
      <dgm:spPr/>
    </dgm:pt>
  </dgm:ptLst>
  <dgm:cxnLst>
    <dgm:cxn modelId="{4F015972-91CA-40B8-B95F-895C2892BAD2}" type="presOf" srcId="{076382C5-4F00-4DE2-8B15-32F4DBBBDFCA}" destId="{59D07C42-3FE9-4FDD-A163-EAD683460B61}" srcOrd="0" destOrd="0" presId="urn:microsoft.com/office/officeart/2005/8/layout/vList2"/>
    <dgm:cxn modelId="{D1E0A655-D88A-4510-86C3-F3C2CE270406}" type="presOf" srcId="{E9B7394B-33E2-4CD1-85BF-2DA52320961A}" destId="{97354469-E982-4C9F-BEEE-AAC081BBBD9D}" srcOrd="0" destOrd="0" presId="urn:microsoft.com/office/officeart/2005/8/layout/vList2"/>
    <dgm:cxn modelId="{90647BF3-F9D7-40A6-B24C-473DD4E8844C}" srcId="{E9B7394B-33E2-4CD1-85BF-2DA52320961A}" destId="{076382C5-4F00-4DE2-8B15-32F4DBBBDFCA}" srcOrd="0" destOrd="0" parTransId="{BF1D2AF6-6059-4928-B3DB-A8B7FD2D6D7F}" sibTransId="{2909AC82-DAAB-471D-8EE8-18FB855385E9}"/>
    <dgm:cxn modelId="{F12A8CDA-D234-4023-B9B1-E41CA6B76DC9}" type="presParOf" srcId="{97354469-E982-4C9F-BEEE-AAC081BBBD9D}" destId="{59D07C42-3FE9-4FDD-A163-EAD683460B6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DBFF7F-E3FB-4AB6-97FF-B5D6123B2DEC}" type="doc">
      <dgm:prSet loTypeId="urn:microsoft.com/office/officeart/2008/layout/LinedList" loCatId="list" qsTypeId="urn:microsoft.com/office/officeart/2005/8/quickstyle/simple3" qsCatId="simple" csTypeId="urn:microsoft.com/office/officeart/2005/8/colors/accent3_2" csCatId="accent3"/>
      <dgm:spPr/>
      <dgm:t>
        <a:bodyPr/>
        <a:lstStyle/>
        <a:p>
          <a:endParaRPr lang="en-US"/>
        </a:p>
      </dgm:t>
    </dgm:pt>
    <dgm:pt modelId="{9BB072C2-5B38-414B-B86F-D34B4EC60565}">
      <dgm:prSet/>
      <dgm:spPr/>
      <dgm:t>
        <a:bodyPr/>
        <a:lstStyle/>
        <a:p>
          <a:r>
            <a:rPr lang="en-US" b="1"/>
            <a:t>Type: What kind of content is this?</a:t>
          </a:r>
          <a:endParaRPr lang="en-US"/>
        </a:p>
      </dgm:t>
    </dgm:pt>
    <dgm:pt modelId="{C682F21E-9EB8-4658-A20B-6D0FA074F7AA}" type="parTrans" cxnId="{C3E25BE4-F19C-4CAB-B61F-65BFA9B94074}">
      <dgm:prSet/>
      <dgm:spPr/>
      <dgm:t>
        <a:bodyPr/>
        <a:lstStyle/>
        <a:p>
          <a:endParaRPr lang="en-US"/>
        </a:p>
      </dgm:t>
    </dgm:pt>
    <dgm:pt modelId="{73C0526E-86B7-4774-B8DF-16B17D558006}" type="sibTrans" cxnId="{C3E25BE4-F19C-4CAB-B61F-65BFA9B94074}">
      <dgm:prSet/>
      <dgm:spPr/>
      <dgm:t>
        <a:bodyPr/>
        <a:lstStyle/>
        <a:p>
          <a:endParaRPr lang="en-US"/>
        </a:p>
      </dgm:t>
    </dgm:pt>
    <dgm:pt modelId="{E7FC463D-D22E-4598-B424-407F2AA3A754}">
      <dgm:prSet/>
      <dgm:spPr/>
      <dgm:t>
        <a:bodyPr/>
        <a:lstStyle/>
        <a:p>
          <a:r>
            <a:rPr lang="en-US" b="1"/>
            <a:t>Source: Who and what are the sources cited and why should I believe them?</a:t>
          </a:r>
          <a:endParaRPr lang="en-US"/>
        </a:p>
      </dgm:t>
    </dgm:pt>
    <dgm:pt modelId="{A324439D-F548-4CCE-B2FE-32B1EE69B333}" type="parTrans" cxnId="{6A014B1F-EB3D-4ED8-BC33-7A138704B3C3}">
      <dgm:prSet/>
      <dgm:spPr/>
      <dgm:t>
        <a:bodyPr/>
        <a:lstStyle/>
        <a:p>
          <a:endParaRPr lang="en-US"/>
        </a:p>
      </dgm:t>
    </dgm:pt>
    <dgm:pt modelId="{58A8DBF4-8975-49CF-8D97-59A19D76AB96}" type="sibTrans" cxnId="{6A014B1F-EB3D-4ED8-BC33-7A138704B3C3}">
      <dgm:prSet/>
      <dgm:spPr/>
      <dgm:t>
        <a:bodyPr/>
        <a:lstStyle/>
        <a:p>
          <a:endParaRPr lang="en-US"/>
        </a:p>
      </dgm:t>
    </dgm:pt>
    <dgm:pt modelId="{10CA9A81-6BBA-45D2-A149-8AEE061E1A17}">
      <dgm:prSet/>
      <dgm:spPr/>
      <dgm:t>
        <a:bodyPr/>
        <a:lstStyle/>
        <a:p>
          <a:r>
            <a:rPr lang="en-US" b="1"/>
            <a:t>Evidence: What’s the evidence and how was it vetted? </a:t>
          </a:r>
          <a:endParaRPr lang="en-US"/>
        </a:p>
      </dgm:t>
    </dgm:pt>
    <dgm:pt modelId="{6047F1B8-960B-44CD-A2AF-60FE03918772}" type="parTrans" cxnId="{3508CF14-F551-4BB7-982A-D6C9EFEBB28A}">
      <dgm:prSet/>
      <dgm:spPr/>
      <dgm:t>
        <a:bodyPr/>
        <a:lstStyle/>
        <a:p>
          <a:endParaRPr lang="en-US"/>
        </a:p>
      </dgm:t>
    </dgm:pt>
    <dgm:pt modelId="{F7494727-81BF-482C-9D7C-BB404C6D8622}" type="sibTrans" cxnId="{3508CF14-F551-4BB7-982A-D6C9EFEBB28A}">
      <dgm:prSet/>
      <dgm:spPr/>
      <dgm:t>
        <a:bodyPr/>
        <a:lstStyle/>
        <a:p>
          <a:endParaRPr lang="en-US"/>
        </a:p>
      </dgm:t>
    </dgm:pt>
    <dgm:pt modelId="{3BDA5DC1-FE4A-4686-B36E-31E85820549E}">
      <dgm:prSet/>
      <dgm:spPr/>
      <dgm:t>
        <a:bodyPr/>
        <a:lstStyle/>
        <a:p>
          <a:r>
            <a:rPr lang="en-US" b="1"/>
            <a:t>Interpretation: Is the main point of the piece proven by the evidence?</a:t>
          </a:r>
          <a:endParaRPr lang="en-US"/>
        </a:p>
      </dgm:t>
    </dgm:pt>
    <dgm:pt modelId="{13997D9C-A00D-4AF6-890C-4424D66B5101}" type="parTrans" cxnId="{979CF47F-0B66-4568-AB97-DBFC4D69B395}">
      <dgm:prSet/>
      <dgm:spPr/>
      <dgm:t>
        <a:bodyPr/>
        <a:lstStyle/>
        <a:p>
          <a:endParaRPr lang="en-US"/>
        </a:p>
      </dgm:t>
    </dgm:pt>
    <dgm:pt modelId="{314F5827-70A1-4CA9-842D-BF323D219D49}" type="sibTrans" cxnId="{979CF47F-0B66-4568-AB97-DBFC4D69B395}">
      <dgm:prSet/>
      <dgm:spPr/>
      <dgm:t>
        <a:bodyPr/>
        <a:lstStyle/>
        <a:p>
          <a:endParaRPr lang="en-US"/>
        </a:p>
      </dgm:t>
    </dgm:pt>
    <dgm:pt modelId="{9FCC3A4F-2BD9-4380-8F2A-76C21430E7D7}">
      <dgm:prSet/>
      <dgm:spPr/>
      <dgm:t>
        <a:bodyPr/>
        <a:lstStyle/>
        <a:p>
          <a:r>
            <a:rPr lang="en-US" b="1" dirty="0"/>
            <a:t>Completeness: What’s missing?</a:t>
          </a:r>
          <a:endParaRPr lang="en-US" dirty="0"/>
        </a:p>
      </dgm:t>
    </dgm:pt>
    <dgm:pt modelId="{AEAEE4E5-63CB-4649-81F1-54430D3DC69F}" type="parTrans" cxnId="{197610F2-58D0-4D2B-B7C4-336AF000429D}">
      <dgm:prSet/>
      <dgm:spPr/>
      <dgm:t>
        <a:bodyPr/>
        <a:lstStyle/>
        <a:p>
          <a:endParaRPr lang="en-US"/>
        </a:p>
      </dgm:t>
    </dgm:pt>
    <dgm:pt modelId="{033CEE61-494F-425D-A963-DD8DB438D76C}" type="sibTrans" cxnId="{197610F2-58D0-4D2B-B7C4-336AF000429D}">
      <dgm:prSet/>
      <dgm:spPr/>
      <dgm:t>
        <a:bodyPr/>
        <a:lstStyle/>
        <a:p>
          <a:endParaRPr lang="en-US"/>
        </a:p>
      </dgm:t>
    </dgm:pt>
    <dgm:pt modelId="{E45C8CFA-22F0-40DF-9645-7BBC05522717}">
      <dgm:prSet/>
      <dgm:spPr/>
      <dgm:t>
        <a:bodyPr/>
        <a:lstStyle/>
        <a:p>
          <a:r>
            <a:rPr lang="en-US" b="1"/>
            <a:t>Knowledge: Am I learning every day what I need?</a:t>
          </a:r>
          <a:endParaRPr lang="en-US"/>
        </a:p>
      </dgm:t>
    </dgm:pt>
    <dgm:pt modelId="{8A42E573-B0B4-4DA5-9E3C-AC16C1622263}" type="parTrans" cxnId="{7D329904-0BA3-4C14-9F1C-760BE5D96CC7}">
      <dgm:prSet/>
      <dgm:spPr/>
      <dgm:t>
        <a:bodyPr/>
        <a:lstStyle/>
        <a:p>
          <a:endParaRPr lang="en-US"/>
        </a:p>
      </dgm:t>
    </dgm:pt>
    <dgm:pt modelId="{540B44BF-1DA7-4DCA-8639-59B103BEB505}" type="sibTrans" cxnId="{7D329904-0BA3-4C14-9F1C-760BE5D96CC7}">
      <dgm:prSet/>
      <dgm:spPr/>
      <dgm:t>
        <a:bodyPr/>
        <a:lstStyle/>
        <a:p>
          <a:endParaRPr lang="en-US"/>
        </a:p>
      </dgm:t>
    </dgm:pt>
    <dgm:pt modelId="{FF3212E0-785A-4385-9FC5-789C1183792F}" type="pres">
      <dgm:prSet presAssocID="{09DBFF7F-E3FB-4AB6-97FF-B5D6123B2DEC}" presName="vert0" presStyleCnt="0">
        <dgm:presLayoutVars>
          <dgm:dir/>
          <dgm:animOne val="branch"/>
          <dgm:animLvl val="lvl"/>
        </dgm:presLayoutVars>
      </dgm:prSet>
      <dgm:spPr/>
    </dgm:pt>
    <dgm:pt modelId="{DC9F05F2-D619-4226-AAF3-ADB9303DBE4A}" type="pres">
      <dgm:prSet presAssocID="{9BB072C2-5B38-414B-B86F-D34B4EC60565}" presName="thickLine" presStyleLbl="alignNode1" presStyleIdx="0" presStyleCnt="6"/>
      <dgm:spPr/>
    </dgm:pt>
    <dgm:pt modelId="{C5D4668D-AC86-45F9-B8D2-68825647028F}" type="pres">
      <dgm:prSet presAssocID="{9BB072C2-5B38-414B-B86F-D34B4EC60565}" presName="horz1" presStyleCnt="0"/>
      <dgm:spPr/>
    </dgm:pt>
    <dgm:pt modelId="{E4CB3426-CC13-4DA5-B468-82CD09ED24A4}" type="pres">
      <dgm:prSet presAssocID="{9BB072C2-5B38-414B-B86F-D34B4EC60565}" presName="tx1" presStyleLbl="revTx" presStyleIdx="0" presStyleCnt="6"/>
      <dgm:spPr/>
    </dgm:pt>
    <dgm:pt modelId="{231F72F8-5FB0-4121-8747-0BA0A1268431}" type="pres">
      <dgm:prSet presAssocID="{9BB072C2-5B38-414B-B86F-D34B4EC60565}" presName="vert1" presStyleCnt="0"/>
      <dgm:spPr/>
    </dgm:pt>
    <dgm:pt modelId="{45B52FCC-B3B9-4547-B8BA-F22EA57F45C1}" type="pres">
      <dgm:prSet presAssocID="{E7FC463D-D22E-4598-B424-407F2AA3A754}" presName="thickLine" presStyleLbl="alignNode1" presStyleIdx="1" presStyleCnt="6"/>
      <dgm:spPr/>
    </dgm:pt>
    <dgm:pt modelId="{BD5A2064-2BE9-4C5E-BC1F-8B38C18352A4}" type="pres">
      <dgm:prSet presAssocID="{E7FC463D-D22E-4598-B424-407F2AA3A754}" presName="horz1" presStyleCnt="0"/>
      <dgm:spPr/>
    </dgm:pt>
    <dgm:pt modelId="{EEA2C83E-FB29-4BF6-AB00-42798B48FD09}" type="pres">
      <dgm:prSet presAssocID="{E7FC463D-D22E-4598-B424-407F2AA3A754}" presName="tx1" presStyleLbl="revTx" presStyleIdx="1" presStyleCnt="6"/>
      <dgm:spPr/>
    </dgm:pt>
    <dgm:pt modelId="{F27D9D98-7FC8-4362-B750-7E98FB9734DA}" type="pres">
      <dgm:prSet presAssocID="{E7FC463D-D22E-4598-B424-407F2AA3A754}" presName="vert1" presStyleCnt="0"/>
      <dgm:spPr/>
    </dgm:pt>
    <dgm:pt modelId="{C01A5055-958C-427B-903C-77C2FA952D47}" type="pres">
      <dgm:prSet presAssocID="{10CA9A81-6BBA-45D2-A149-8AEE061E1A17}" presName="thickLine" presStyleLbl="alignNode1" presStyleIdx="2" presStyleCnt="6"/>
      <dgm:spPr/>
    </dgm:pt>
    <dgm:pt modelId="{EBDE54B1-3F3B-4934-A1DB-89791500DF5E}" type="pres">
      <dgm:prSet presAssocID="{10CA9A81-6BBA-45D2-A149-8AEE061E1A17}" presName="horz1" presStyleCnt="0"/>
      <dgm:spPr/>
    </dgm:pt>
    <dgm:pt modelId="{1182F917-0912-4F9C-922E-1ED660A59CEF}" type="pres">
      <dgm:prSet presAssocID="{10CA9A81-6BBA-45D2-A149-8AEE061E1A17}" presName="tx1" presStyleLbl="revTx" presStyleIdx="2" presStyleCnt="6"/>
      <dgm:spPr/>
    </dgm:pt>
    <dgm:pt modelId="{74B0EC20-E6F1-49DF-831D-CFEF8A713CC7}" type="pres">
      <dgm:prSet presAssocID="{10CA9A81-6BBA-45D2-A149-8AEE061E1A17}" presName="vert1" presStyleCnt="0"/>
      <dgm:spPr/>
    </dgm:pt>
    <dgm:pt modelId="{5DFE0585-B533-47E1-AF14-0E9E4F41F538}" type="pres">
      <dgm:prSet presAssocID="{3BDA5DC1-FE4A-4686-B36E-31E85820549E}" presName="thickLine" presStyleLbl="alignNode1" presStyleIdx="3" presStyleCnt="6"/>
      <dgm:spPr/>
    </dgm:pt>
    <dgm:pt modelId="{7ABB9D9A-5911-478A-8E91-18E63D796700}" type="pres">
      <dgm:prSet presAssocID="{3BDA5DC1-FE4A-4686-B36E-31E85820549E}" presName="horz1" presStyleCnt="0"/>
      <dgm:spPr/>
    </dgm:pt>
    <dgm:pt modelId="{B27EC2FC-7A6B-439C-876D-DB551DCB4FD6}" type="pres">
      <dgm:prSet presAssocID="{3BDA5DC1-FE4A-4686-B36E-31E85820549E}" presName="tx1" presStyleLbl="revTx" presStyleIdx="3" presStyleCnt="6"/>
      <dgm:spPr/>
    </dgm:pt>
    <dgm:pt modelId="{CAD9B3CD-43EA-47EC-ADA7-921CB7DF8B08}" type="pres">
      <dgm:prSet presAssocID="{3BDA5DC1-FE4A-4686-B36E-31E85820549E}" presName="vert1" presStyleCnt="0"/>
      <dgm:spPr/>
    </dgm:pt>
    <dgm:pt modelId="{05FF6380-AD27-409B-9A05-4B6DBAE337FC}" type="pres">
      <dgm:prSet presAssocID="{9FCC3A4F-2BD9-4380-8F2A-76C21430E7D7}" presName="thickLine" presStyleLbl="alignNode1" presStyleIdx="4" presStyleCnt="6"/>
      <dgm:spPr/>
    </dgm:pt>
    <dgm:pt modelId="{1D9DD753-C3A1-4EFE-BAE1-DDBB09A9F6F7}" type="pres">
      <dgm:prSet presAssocID="{9FCC3A4F-2BD9-4380-8F2A-76C21430E7D7}" presName="horz1" presStyleCnt="0"/>
      <dgm:spPr/>
    </dgm:pt>
    <dgm:pt modelId="{5F18802D-560D-4CDB-AE85-02AA6104F984}" type="pres">
      <dgm:prSet presAssocID="{9FCC3A4F-2BD9-4380-8F2A-76C21430E7D7}" presName="tx1" presStyleLbl="revTx" presStyleIdx="4" presStyleCnt="6"/>
      <dgm:spPr/>
    </dgm:pt>
    <dgm:pt modelId="{ABB50A8A-7195-42B9-9A60-1F616696CA2C}" type="pres">
      <dgm:prSet presAssocID="{9FCC3A4F-2BD9-4380-8F2A-76C21430E7D7}" presName="vert1" presStyleCnt="0"/>
      <dgm:spPr/>
    </dgm:pt>
    <dgm:pt modelId="{7895E9B3-0765-417D-AF01-8320FDAF4916}" type="pres">
      <dgm:prSet presAssocID="{E45C8CFA-22F0-40DF-9645-7BBC05522717}" presName="thickLine" presStyleLbl="alignNode1" presStyleIdx="5" presStyleCnt="6"/>
      <dgm:spPr/>
    </dgm:pt>
    <dgm:pt modelId="{D6767067-4A5C-4916-A872-484A3038596F}" type="pres">
      <dgm:prSet presAssocID="{E45C8CFA-22F0-40DF-9645-7BBC05522717}" presName="horz1" presStyleCnt="0"/>
      <dgm:spPr/>
    </dgm:pt>
    <dgm:pt modelId="{E2CD0A46-408C-44D6-BA4B-D4B251ACB802}" type="pres">
      <dgm:prSet presAssocID="{E45C8CFA-22F0-40DF-9645-7BBC05522717}" presName="tx1" presStyleLbl="revTx" presStyleIdx="5" presStyleCnt="6"/>
      <dgm:spPr/>
    </dgm:pt>
    <dgm:pt modelId="{6C6FDEA2-D463-4F06-BA36-EB5D960D4CEB}" type="pres">
      <dgm:prSet presAssocID="{E45C8CFA-22F0-40DF-9645-7BBC05522717}" presName="vert1" presStyleCnt="0"/>
      <dgm:spPr/>
    </dgm:pt>
  </dgm:ptLst>
  <dgm:cxnLst>
    <dgm:cxn modelId="{7D329904-0BA3-4C14-9F1C-760BE5D96CC7}" srcId="{09DBFF7F-E3FB-4AB6-97FF-B5D6123B2DEC}" destId="{E45C8CFA-22F0-40DF-9645-7BBC05522717}" srcOrd="5" destOrd="0" parTransId="{8A42E573-B0B4-4DA5-9E3C-AC16C1622263}" sibTransId="{540B44BF-1DA7-4DCA-8639-59B103BEB505}"/>
    <dgm:cxn modelId="{3508CF14-F551-4BB7-982A-D6C9EFEBB28A}" srcId="{09DBFF7F-E3FB-4AB6-97FF-B5D6123B2DEC}" destId="{10CA9A81-6BBA-45D2-A149-8AEE061E1A17}" srcOrd="2" destOrd="0" parTransId="{6047F1B8-960B-44CD-A2AF-60FE03918772}" sibTransId="{F7494727-81BF-482C-9D7C-BB404C6D8622}"/>
    <dgm:cxn modelId="{6A014B1F-EB3D-4ED8-BC33-7A138704B3C3}" srcId="{09DBFF7F-E3FB-4AB6-97FF-B5D6123B2DEC}" destId="{E7FC463D-D22E-4598-B424-407F2AA3A754}" srcOrd="1" destOrd="0" parTransId="{A324439D-F548-4CCE-B2FE-32B1EE69B333}" sibTransId="{58A8DBF4-8975-49CF-8D97-59A19D76AB96}"/>
    <dgm:cxn modelId="{8910FC5C-0BE1-EB4A-BC87-D6D267828F93}" type="presOf" srcId="{09DBFF7F-E3FB-4AB6-97FF-B5D6123B2DEC}" destId="{FF3212E0-785A-4385-9FC5-789C1183792F}" srcOrd="0" destOrd="0" presId="urn:microsoft.com/office/officeart/2008/layout/LinedList"/>
    <dgm:cxn modelId="{9E8BFC62-5724-E04A-B51C-0FA6C7085E8F}" type="presOf" srcId="{E7FC463D-D22E-4598-B424-407F2AA3A754}" destId="{EEA2C83E-FB29-4BF6-AB00-42798B48FD09}" srcOrd="0" destOrd="0" presId="urn:microsoft.com/office/officeart/2008/layout/LinedList"/>
    <dgm:cxn modelId="{AF2DCC66-1A60-2145-A01A-1643136EFB09}" type="presOf" srcId="{3BDA5DC1-FE4A-4686-B36E-31E85820549E}" destId="{B27EC2FC-7A6B-439C-876D-DB551DCB4FD6}" srcOrd="0" destOrd="0" presId="urn:microsoft.com/office/officeart/2008/layout/LinedList"/>
    <dgm:cxn modelId="{04E72448-0432-2741-B9E4-CCE6A117BDD5}" type="presOf" srcId="{9BB072C2-5B38-414B-B86F-D34B4EC60565}" destId="{E4CB3426-CC13-4DA5-B468-82CD09ED24A4}" srcOrd="0" destOrd="0" presId="urn:microsoft.com/office/officeart/2008/layout/LinedList"/>
    <dgm:cxn modelId="{FCEB117B-198B-1F43-8291-2B8049A34EAD}" type="presOf" srcId="{9FCC3A4F-2BD9-4380-8F2A-76C21430E7D7}" destId="{5F18802D-560D-4CDB-AE85-02AA6104F984}" srcOrd="0" destOrd="0" presId="urn:microsoft.com/office/officeart/2008/layout/LinedList"/>
    <dgm:cxn modelId="{979CF47F-0B66-4568-AB97-DBFC4D69B395}" srcId="{09DBFF7F-E3FB-4AB6-97FF-B5D6123B2DEC}" destId="{3BDA5DC1-FE4A-4686-B36E-31E85820549E}" srcOrd="3" destOrd="0" parTransId="{13997D9C-A00D-4AF6-890C-4424D66B5101}" sibTransId="{314F5827-70A1-4CA9-842D-BF323D219D49}"/>
    <dgm:cxn modelId="{A48CECAD-CA7B-B941-9503-A04E2D36AAE1}" type="presOf" srcId="{10CA9A81-6BBA-45D2-A149-8AEE061E1A17}" destId="{1182F917-0912-4F9C-922E-1ED660A59CEF}" srcOrd="0" destOrd="0" presId="urn:microsoft.com/office/officeart/2008/layout/LinedList"/>
    <dgm:cxn modelId="{C3E25BE4-F19C-4CAB-B61F-65BFA9B94074}" srcId="{09DBFF7F-E3FB-4AB6-97FF-B5D6123B2DEC}" destId="{9BB072C2-5B38-414B-B86F-D34B4EC60565}" srcOrd="0" destOrd="0" parTransId="{C682F21E-9EB8-4658-A20B-6D0FA074F7AA}" sibTransId="{73C0526E-86B7-4774-B8DF-16B17D558006}"/>
    <dgm:cxn modelId="{197610F2-58D0-4D2B-B7C4-336AF000429D}" srcId="{09DBFF7F-E3FB-4AB6-97FF-B5D6123B2DEC}" destId="{9FCC3A4F-2BD9-4380-8F2A-76C21430E7D7}" srcOrd="4" destOrd="0" parTransId="{AEAEE4E5-63CB-4649-81F1-54430D3DC69F}" sibTransId="{033CEE61-494F-425D-A963-DD8DB438D76C}"/>
    <dgm:cxn modelId="{47383FF2-489F-8948-8898-7F9064703000}" type="presOf" srcId="{E45C8CFA-22F0-40DF-9645-7BBC05522717}" destId="{E2CD0A46-408C-44D6-BA4B-D4B251ACB802}" srcOrd="0" destOrd="0" presId="urn:microsoft.com/office/officeart/2008/layout/LinedList"/>
    <dgm:cxn modelId="{46BB02DB-A088-0C4E-8128-0423637E42D5}" type="presParOf" srcId="{FF3212E0-785A-4385-9FC5-789C1183792F}" destId="{DC9F05F2-D619-4226-AAF3-ADB9303DBE4A}" srcOrd="0" destOrd="0" presId="urn:microsoft.com/office/officeart/2008/layout/LinedList"/>
    <dgm:cxn modelId="{77E2B72D-DF2B-154A-8145-4B3CC3B2A8BB}" type="presParOf" srcId="{FF3212E0-785A-4385-9FC5-789C1183792F}" destId="{C5D4668D-AC86-45F9-B8D2-68825647028F}" srcOrd="1" destOrd="0" presId="urn:microsoft.com/office/officeart/2008/layout/LinedList"/>
    <dgm:cxn modelId="{23357356-5A6D-B640-A4CC-D66558BAFEED}" type="presParOf" srcId="{C5D4668D-AC86-45F9-B8D2-68825647028F}" destId="{E4CB3426-CC13-4DA5-B468-82CD09ED24A4}" srcOrd="0" destOrd="0" presId="urn:microsoft.com/office/officeart/2008/layout/LinedList"/>
    <dgm:cxn modelId="{48D2EAD4-FC2A-104D-8A1E-066E89DDED98}" type="presParOf" srcId="{C5D4668D-AC86-45F9-B8D2-68825647028F}" destId="{231F72F8-5FB0-4121-8747-0BA0A1268431}" srcOrd="1" destOrd="0" presId="urn:microsoft.com/office/officeart/2008/layout/LinedList"/>
    <dgm:cxn modelId="{05DECCBA-67A2-6E4E-AC75-508811008C58}" type="presParOf" srcId="{FF3212E0-785A-4385-9FC5-789C1183792F}" destId="{45B52FCC-B3B9-4547-B8BA-F22EA57F45C1}" srcOrd="2" destOrd="0" presId="urn:microsoft.com/office/officeart/2008/layout/LinedList"/>
    <dgm:cxn modelId="{7AA9A11F-D777-5141-9DA6-EFF12AB6CA62}" type="presParOf" srcId="{FF3212E0-785A-4385-9FC5-789C1183792F}" destId="{BD5A2064-2BE9-4C5E-BC1F-8B38C18352A4}" srcOrd="3" destOrd="0" presId="urn:microsoft.com/office/officeart/2008/layout/LinedList"/>
    <dgm:cxn modelId="{73941159-067D-DD45-ABF3-750A083BC5D4}" type="presParOf" srcId="{BD5A2064-2BE9-4C5E-BC1F-8B38C18352A4}" destId="{EEA2C83E-FB29-4BF6-AB00-42798B48FD09}" srcOrd="0" destOrd="0" presId="urn:microsoft.com/office/officeart/2008/layout/LinedList"/>
    <dgm:cxn modelId="{4B8DE1FD-CEE5-D149-B531-A13A7D2DCB99}" type="presParOf" srcId="{BD5A2064-2BE9-4C5E-BC1F-8B38C18352A4}" destId="{F27D9D98-7FC8-4362-B750-7E98FB9734DA}" srcOrd="1" destOrd="0" presId="urn:microsoft.com/office/officeart/2008/layout/LinedList"/>
    <dgm:cxn modelId="{38DB5D21-E9BD-5648-83B6-604E0A071A19}" type="presParOf" srcId="{FF3212E0-785A-4385-9FC5-789C1183792F}" destId="{C01A5055-958C-427B-903C-77C2FA952D47}" srcOrd="4" destOrd="0" presId="urn:microsoft.com/office/officeart/2008/layout/LinedList"/>
    <dgm:cxn modelId="{47BA767F-DC16-0048-AF9A-2E38DB2E5ADA}" type="presParOf" srcId="{FF3212E0-785A-4385-9FC5-789C1183792F}" destId="{EBDE54B1-3F3B-4934-A1DB-89791500DF5E}" srcOrd="5" destOrd="0" presId="urn:microsoft.com/office/officeart/2008/layout/LinedList"/>
    <dgm:cxn modelId="{3429B8E1-E92A-AE44-A8A9-A95F900DF4B7}" type="presParOf" srcId="{EBDE54B1-3F3B-4934-A1DB-89791500DF5E}" destId="{1182F917-0912-4F9C-922E-1ED660A59CEF}" srcOrd="0" destOrd="0" presId="urn:microsoft.com/office/officeart/2008/layout/LinedList"/>
    <dgm:cxn modelId="{C2C0ED52-8362-C645-895D-D0F37F9AFC05}" type="presParOf" srcId="{EBDE54B1-3F3B-4934-A1DB-89791500DF5E}" destId="{74B0EC20-E6F1-49DF-831D-CFEF8A713CC7}" srcOrd="1" destOrd="0" presId="urn:microsoft.com/office/officeart/2008/layout/LinedList"/>
    <dgm:cxn modelId="{CA925A1A-4BFD-6149-B3B8-174F44030305}" type="presParOf" srcId="{FF3212E0-785A-4385-9FC5-789C1183792F}" destId="{5DFE0585-B533-47E1-AF14-0E9E4F41F538}" srcOrd="6" destOrd="0" presId="urn:microsoft.com/office/officeart/2008/layout/LinedList"/>
    <dgm:cxn modelId="{A1C29860-1365-E64E-85D8-10837AEFDAF8}" type="presParOf" srcId="{FF3212E0-785A-4385-9FC5-789C1183792F}" destId="{7ABB9D9A-5911-478A-8E91-18E63D796700}" srcOrd="7" destOrd="0" presId="urn:microsoft.com/office/officeart/2008/layout/LinedList"/>
    <dgm:cxn modelId="{60181052-C9F9-2C41-9071-32F49DA7B0A7}" type="presParOf" srcId="{7ABB9D9A-5911-478A-8E91-18E63D796700}" destId="{B27EC2FC-7A6B-439C-876D-DB551DCB4FD6}" srcOrd="0" destOrd="0" presId="urn:microsoft.com/office/officeart/2008/layout/LinedList"/>
    <dgm:cxn modelId="{D2EDBCC7-4CF8-A34F-92DA-07150FBAA0DC}" type="presParOf" srcId="{7ABB9D9A-5911-478A-8E91-18E63D796700}" destId="{CAD9B3CD-43EA-47EC-ADA7-921CB7DF8B08}" srcOrd="1" destOrd="0" presId="urn:microsoft.com/office/officeart/2008/layout/LinedList"/>
    <dgm:cxn modelId="{F8999D5D-16E4-4F4C-9F5B-F813E1993652}" type="presParOf" srcId="{FF3212E0-785A-4385-9FC5-789C1183792F}" destId="{05FF6380-AD27-409B-9A05-4B6DBAE337FC}" srcOrd="8" destOrd="0" presId="urn:microsoft.com/office/officeart/2008/layout/LinedList"/>
    <dgm:cxn modelId="{1A232B19-1BCC-DA43-9172-18489D6E0922}" type="presParOf" srcId="{FF3212E0-785A-4385-9FC5-789C1183792F}" destId="{1D9DD753-C3A1-4EFE-BAE1-DDBB09A9F6F7}" srcOrd="9" destOrd="0" presId="urn:microsoft.com/office/officeart/2008/layout/LinedList"/>
    <dgm:cxn modelId="{442A9B19-8D94-DC4F-9A57-E3CC2FD57951}" type="presParOf" srcId="{1D9DD753-C3A1-4EFE-BAE1-DDBB09A9F6F7}" destId="{5F18802D-560D-4CDB-AE85-02AA6104F984}" srcOrd="0" destOrd="0" presId="urn:microsoft.com/office/officeart/2008/layout/LinedList"/>
    <dgm:cxn modelId="{D6262036-EB38-8542-9F41-D8E8EAF36A3A}" type="presParOf" srcId="{1D9DD753-C3A1-4EFE-BAE1-DDBB09A9F6F7}" destId="{ABB50A8A-7195-42B9-9A60-1F616696CA2C}" srcOrd="1" destOrd="0" presId="urn:microsoft.com/office/officeart/2008/layout/LinedList"/>
    <dgm:cxn modelId="{C11176DC-232D-E64B-A8E5-A1E1AEBE45BC}" type="presParOf" srcId="{FF3212E0-785A-4385-9FC5-789C1183792F}" destId="{7895E9B3-0765-417D-AF01-8320FDAF4916}" srcOrd="10" destOrd="0" presId="urn:microsoft.com/office/officeart/2008/layout/LinedList"/>
    <dgm:cxn modelId="{22454D48-813D-1449-BE43-2D5AAF5453F6}" type="presParOf" srcId="{FF3212E0-785A-4385-9FC5-789C1183792F}" destId="{D6767067-4A5C-4916-A872-484A3038596F}" srcOrd="11" destOrd="0" presId="urn:microsoft.com/office/officeart/2008/layout/LinedList"/>
    <dgm:cxn modelId="{485BEC97-B4EB-DA49-9820-ABD1B264418F}" type="presParOf" srcId="{D6767067-4A5C-4916-A872-484A3038596F}" destId="{E2CD0A46-408C-44D6-BA4B-D4B251ACB802}" srcOrd="0" destOrd="0" presId="urn:microsoft.com/office/officeart/2008/layout/LinedList"/>
    <dgm:cxn modelId="{4FA441D0-4B6E-4E4F-9427-898F049CFEE6}" type="presParOf" srcId="{D6767067-4A5C-4916-A872-484A3038596F}" destId="{6C6FDEA2-D463-4F06-BA36-EB5D960D4CE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DBFF7F-E3FB-4AB6-97FF-B5D6123B2DEC}" type="doc">
      <dgm:prSet loTypeId="urn:microsoft.com/office/officeart/2008/layout/LinedList" loCatId="list" qsTypeId="urn:microsoft.com/office/officeart/2005/8/quickstyle/simple3" qsCatId="simple" csTypeId="urn:microsoft.com/office/officeart/2005/8/colors/accent3_2" csCatId="accent3" phldr="1"/>
      <dgm:spPr/>
      <dgm:t>
        <a:bodyPr/>
        <a:lstStyle/>
        <a:p>
          <a:endParaRPr lang="en-US"/>
        </a:p>
      </dgm:t>
    </dgm:pt>
    <dgm:pt modelId="{9BB072C2-5B38-414B-B86F-D34B4EC60565}">
      <dgm:prSet/>
      <dgm:spPr/>
      <dgm:t>
        <a:bodyPr/>
        <a:lstStyle/>
        <a:p>
          <a:r>
            <a:rPr lang="en-US" b="1" dirty="0"/>
            <a:t>Who?</a:t>
          </a:r>
          <a:endParaRPr lang="en-US" dirty="0"/>
        </a:p>
      </dgm:t>
    </dgm:pt>
    <dgm:pt modelId="{C682F21E-9EB8-4658-A20B-6D0FA074F7AA}" type="parTrans" cxnId="{C3E25BE4-F19C-4CAB-B61F-65BFA9B94074}">
      <dgm:prSet/>
      <dgm:spPr/>
      <dgm:t>
        <a:bodyPr/>
        <a:lstStyle/>
        <a:p>
          <a:endParaRPr lang="en-US"/>
        </a:p>
      </dgm:t>
    </dgm:pt>
    <dgm:pt modelId="{73C0526E-86B7-4774-B8DF-16B17D558006}" type="sibTrans" cxnId="{C3E25BE4-F19C-4CAB-B61F-65BFA9B94074}">
      <dgm:prSet/>
      <dgm:spPr/>
      <dgm:t>
        <a:bodyPr/>
        <a:lstStyle/>
        <a:p>
          <a:endParaRPr lang="en-US"/>
        </a:p>
      </dgm:t>
    </dgm:pt>
    <dgm:pt modelId="{E7FC463D-D22E-4598-B424-407F2AA3A754}">
      <dgm:prSet/>
      <dgm:spPr/>
      <dgm:t>
        <a:bodyPr/>
        <a:lstStyle/>
        <a:p>
          <a:r>
            <a:rPr lang="en-US" b="1" dirty="0"/>
            <a:t>What?</a:t>
          </a:r>
          <a:endParaRPr lang="en-US" dirty="0"/>
        </a:p>
      </dgm:t>
    </dgm:pt>
    <dgm:pt modelId="{A324439D-F548-4CCE-B2FE-32B1EE69B333}" type="parTrans" cxnId="{6A014B1F-EB3D-4ED8-BC33-7A138704B3C3}">
      <dgm:prSet/>
      <dgm:spPr/>
      <dgm:t>
        <a:bodyPr/>
        <a:lstStyle/>
        <a:p>
          <a:endParaRPr lang="en-US"/>
        </a:p>
      </dgm:t>
    </dgm:pt>
    <dgm:pt modelId="{58A8DBF4-8975-49CF-8D97-59A19D76AB96}" type="sibTrans" cxnId="{6A014B1F-EB3D-4ED8-BC33-7A138704B3C3}">
      <dgm:prSet/>
      <dgm:spPr/>
      <dgm:t>
        <a:bodyPr/>
        <a:lstStyle/>
        <a:p>
          <a:endParaRPr lang="en-US"/>
        </a:p>
      </dgm:t>
    </dgm:pt>
    <dgm:pt modelId="{10CA9A81-6BBA-45D2-A149-8AEE061E1A17}">
      <dgm:prSet/>
      <dgm:spPr/>
      <dgm:t>
        <a:bodyPr/>
        <a:lstStyle/>
        <a:p>
          <a:r>
            <a:rPr lang="en-US" b="1" dirty="0"/>
            <a:t>Where?</a:t>
          </a:r>
          <a:endParaRPr lang="en-US" dirty="0"/>
        </a:p>
      </dgm:t>
    </dgm:pt>
    <dgm:pt modelId="{6047F1B8-960B-44CD-A2AF-60FE03918772}" type="parTrans" cxnId="{3508CF14-F551-4BB7-982A-D6C9EFEBB28A}">
      <dgm:prSet/>
      <dgm:spPr/>
      <dgm:t>
        <a:bodyPr/>
        <a:lstStyle/>
        <a:p>
          <a:endParaRPr lang="en-US"/>
        </a:p>
      </dgm:t>
    </dgm:pt>
    <dgm:pt modelId="{F7494727-81BF-482C-9D7C-BB404C6D8622}" type="sibTrans" cxnId="{3508CF14-F551-4BB7-982A-D6C9EFEBB28A}">
      <dgm:prSet/>
      <dgm:spPr/>
      <dgm:t>
        <a:bodyPr/>
        <a:lstStyle/>
        <a:p>
          <a:endParaRPr lang="en-US"/>
        </a:p>
      </dgm:t>
    </dgm:pt>
    <dgm:pt modelId="{3BDA5DC1-FE4A-4686-B36E-31E85820549E}">
      <dgm:prSet/>
      <dgm:spPr/>
      <dgm:t>
        <a:bodyPr/>
        <a:lstStyle/>
        <a:p>
          <a:r>
            <a:rPr lang="en-US" b="1" dirty="0"/>
            <a:t>When?</a:t>
          </a:r>
          <a:endParaRPr lang="en-US" dirty="0"/>
        </a:p>
      </dgm:t>
    </dgm:pt>
    <dgm:pt modelId="{13997D9C-A00D-4AF6-890C-4424D66B5101}" type="parTrans" cxnId="{979CF47F-0B66-4568-AB97-DBFC4D69B395}">
      <dgm:prSet/>
      <dgm:spPr/>
      <dgm:t>
        <a:bodyPr/>
        <a:lstStyle/>
        <a:p>
          <a:endParaRPr lang="en-US"/>
        </a:p>
      </dgm:t>
    </dgm:pt>
    <dgm:pt modelId="{314F5827-70A1-4CA9-842D-BF323D219D49}" type="sibTrans" cxnId="{979CF47F-0B66-4568-AB97-DBFC4D69B395}">
      <dgm:prSet/>
      <dgm:spPr/>
      <dgm:t>
        <a:bodyPr/>
        <a:lstStyle/>
        <a:p>
          <a:endParaRPr lang="en-US"/>
        </a:p>
      </dgm:t>
    </dgm:pt>
    <dgm:pt modelId="{9FCC3A4F-2BD9-4380-8F2A-76C21430E7D7}">
      <dgm:prSet/>
      <dgm:spPr/>
      <dgm:t>
        <a:bodyPr/>
        <a:lstStyle/>
        <a:p>
          <a:r>
            <a:rPr lang="en-US" b="1" dirty="0"/>
            <a:t>Why?</a:t>
          </a:r>
          <a:endParaRPr lang="en-US" dirty="0"/>
        </a:p>
      </dgm:t>
    </dgm:pt>
    <dgm:pt modelId="{AEAEE4E5-63CB-4649-81F1-54430D3DC69F}" type="parTrans" cxnId="{197610F2-58D0-4D2B-B7C4-336AF000429D}">
      <dgm:prSet/>
      <dgm:spPr/>
      <dgm:t>
        <a:bodyPr/>
        <a:lstStyle/>
        <a:p>
          <a:endParaRPr lang="en-US"/>
        </a:p>
      </dgm:t>
    </dgm:pt>
    <dgm:pt modelId="{033CEE61-494F-425D-A963-DD8DB438D76C}" type="sibTrans" cxnId="{197610F2-58D0-4D2B-B7C4-336AF000429D}">
      <dgm:prSet/>
      <dgm:spPr/>
      <dgm:t>
        <a:bodyPr/>
        <a:lstStyle/>
        <a:p>
          <a:endParaRPr lang="en-US"/>
        </a:p>
      </dgm:t>
    </dgm:pt>
    <dgm:pt modelId="{E45C8CFA-22F0-40DF-9645-7BBC05522717}">
      <dgm:prSet/>
      <dgm:spPr/>
      <dgm:t>
        <a:bodyPr/>
        <a:lstStyle/>
        <a:p>
          <a:r>
            <a:rPr lang="en-US" b="1" dirty="0"/>
            <a:t>How?</a:t>
          </a:r>
          <a:endParaRPr lang="en-US" dirty="0"/>
        </a:p>
      </dgm:t>
    </dgm:pt>
    <dgm:pt modelId="{8A42E573-B0B4-4DA5-9E3C-AC16C1622263}" type="parTrans" cxnId="{7D329904-0BA3-4C14-9F1C-760BE5D96CC7}">
      <dgm:prSet/>
      <dgm:spPr/>
      <dgm:t>
        <a:bodyPr/>
        <a:lstStyle/>
        <a:p>
          <a:endParaRPr lang="en-US"/>
        </a:p>
      </dgm:t>
    </dgm:pt>
    <dgm:pt modelId="{540B44BF-1DA7-4DCA-8639-59B103BEB505}" type="sibTrans" cxnId="{7D329904-0BA3-4C14-9F1C-760BE5D96CC7}">
      <dgm:prSet/>
      <dgm:spPr/>
      <dgm:t>
        <a:bodyPr/>
        <a:lstStyle/>
        <a:p>
          <a:endParaRPr lang="en-US"/>
        </a:p>
      </dgm:t>
    </dgm:pt>
    <dgm:pt modelId="{FF3212E0-785A-4385-9FC5-789C1183792F}" type="pres">
      <dgm:prSet presAssocID="{09DBFF7F-E3FB-4AB6-97FF-B5D6123B2DEC}" presName="vert0" presStyleCnt="0">
        <dgm:presLayoutVars>
          <dgm:dir/>
          <dgm:animOne val="branch"/>
          <dgm:animLvl val="lvl"/>
        </dgm:presLayoutVars>
      </dgm:prSet>
      <dgm:spPr/>
    </dgm:pt>
    <dgm:pt modelId="{DC9F05F2-D619-4226-AAF3-ADB9303DBE4A}" type="pres">
      <dgm:prSet presAssocID="{9BB072C2-5B38-414B-B86F-D34B4EC60565}" presName="thickLine" presStyleLbl="alignNode1" presStyleIdx="0" presStyleCnt="6"/>
      <dgm:spPr/>
    </dgm:pt>
    <dgm:pt modelId="{C5D4668D-AC86-45F9-B8D2-68825647028F}" type="pres">
      <dgm:prSet presAssocID="{9BB072C2-5B38-414B-B86F-D34B4EC60565}" presName="horz1" presStyleCnt="0"/>
      <dgm:spPr/>
    </dgm:pt>
    <dgm:pt modelId="{E4CB3426-CC13-4DA5-B468-82CD09ED24A4}" type="pres">
      <dgm:prSet presAssocID="{9BB072C2-5B38-414B-B86F-D34B4EC60565}" presName="tx1" presStyleLbl="revTx" presStyleIdx="0" presStyleCnt="6"/>
      <dgm:spPr/>
    </dgm:pt>
    <dgm:pt modelId="{231F72F8-5FB0-4121-8747-0BA0A1268431}" type="pres">
      <dgm:prSet presAssocID="{9BB072C2-5B38-414B-B86F-D34B4EC60565}" presName="vert1" presStyleCnt="0"/>
      <dgm:spPr/>
    </dgm:pt>
    <dgm:pt modelId="{45B52FCC-B3B9-4547-B8BA-F22EA57F45C1}" type="pres">
      <dgm:prSet presAssocID="{E7FC463D-D22E-4598-B424-407F2AA3A754}" presName="thickLine" presStyleLbl="alignNode1" presStyleIdx="1" presStyleCnt="6"/>
      <dgm:spPr/>
    </dgm:pt>
    <dgm:pt modelId="{BD5A2064-2BE9-4C5E-BC1F-8B38C18352A4}" type="pres">
      <dgm:prSet presAssocID="{E7FC463D-D22E-4598-B424-407F2AA3A754}" presName="horz1" presStyleCnt="0"/>
      <dgm:spPr/>
    </dgm:pt>
    <dgm:pt modelId="{EEA2C83E-FB29-4BF6-AB00-42798B48FD09}" type="pres">
      <dgm:prSet presAssocID="{E7FC463D-D22E-4598-B424-407F2AA3A754}" presName="tx1" presStyleLbl="revTx" presStyleIdx="1" presStyleCnt="6"/>
      <dgm:spPr/>
    </dgm:pt>
    <dgm:pt modelId="{F27D9D98-7FC8-4362-B750-7E98FB9734DA}" type="pres">
      <dgm:prSet presAssocID="{E7FC463D-D22E-4598-B424-407F2AA3A754}" presName="vert1" presStyleCnt="0"/>
      <dgm:spPr/>
    </dgm:pt>
    <dgm:pt modelId="{C01A5055-958C-427B-903C-77C2FA952D47}" type="pres">
      <dgm:prSet presAssocID="{10CA9A81-6BBA-45D2-A149-8AEE061E1A17}" presName="thickLine" presStyleLbl="alignNode1" presStyleIdx="2" presStyleCnt="6"/>
      <dgm:spPr/>
    </dgm:pt>
    <dgm:pt modelId="{EBDE54B1-3F3B-4934-A1DB-89791500DF5E}" type="pres">
      <dgm:prSet presAssocID="{10CA9A81-6BBA-45D2-A149-8AEE061E1A17}" presName="horz1" presStyleCnt="0"/>
      <dgm:spPr/>
    </dgm:pt>
    <dgm:pt modelId="{1182F917-0912-4F9C-922E-1ED660A59CEF}" type="pres">
      <dgm:prSet presAssocID="{10CA9A81-6BBA-45D2-A149-8AEE061E1A17}" presName="tx1" presStyleLbl="revTx" presStyleIdx="2" presStyleCnt="6"/>
      <dgm:spPr/>
    </dgm:pt>
    <dgm:pt modelId="{74B0EC20-E6F1-49DF-831D-CFEF8A713CC7}" type="pres">
      <dgm:prSet presAssocID="{10CA9A81-6BBA-45D2-A149-8AEE061E1A17}" presName="vert1" presStyleCnt="0"/>
      <dgm:spPr/>
    </dgm:pt>
    <dgm:pt modelId="{5DFE0585-B533-47E1-AF14-0E9E4F41F538}" type="pres">
      <dgm:prSet presAssocID="{3BDA5DC1-FE4A-4686-B36E-31E85820549E}" presName="thickLine" presStyleLbl="alignNode1" presStyleIdx="3" presStyleCnt="6"/>
      <dgm:spPr/>
    </dgm:pt>
    <dgm:pt modelId="{7ABB9D9A-5911-478A-8E91-18E63D796700}" type="pres">
      <dgm:prSet presAssocID="{3BDA5DC1-FE4A-4686-B36E-31E85820549E}" presName="horz1" presStyleCnt="0"/>
      <dgm:spPr/>
    </dgm:pt>
    <dgm:pt modelId="{B27EC2FC-7A6B-439C-876D-DB551DCB4FD6}" type="pres">
      <dgm:prSet presAssocID="{3BDA5DC1-FE4A-4686-B36E-31E85820549E}" presName="tx1" presStyleLbl="revTx" presStyleIdx="3" presStyleCnt="6"/>
      <dgm:spPr/>
    </dgm:pt>
    <dgm:pt modelId="{CAD9B3CD-43EA-47EC-ADA7-921CB7DF8B08}" type="pres">
      <dgm:prSet presAssocID="{3BDA5DC1-FE4A-4686-B36E-31E85820549E}" presName="vert1" presStyleCnt="0"/>
      <dgm:spPr/>
    </dgm:pt>
    <dgm:pt modelId="{05FF6380-AD27-409B-9A05-4B6DBAE337FC}" type="pres">
      <dgm:prSet presAssocID="{9FCC3A4F-2BD9-4380-8F2A-76C21430E7D7}" presName="thickLine" presStyleLbl="alignNode1" presStyleIdx="4" presStyleCnt="6"/>
      <dgm:spPr/>
    </dgm:pt>
    <dgm:pt modelId="{1D9DD753-C3A1-4EFE-BAE1-DDBB09A9F6F7}" type="pres">
      <dgm:prSet presAssocID="{9FCC3A4F-2BD9-4380-8F2A-76C21430E7D7}" presName="horz1" presStyleCnt="0"/>
      <dgm:spPr/>
    </dgm:pt>
    <dgm:pt modelId="{5F18802D-560D-4CDB-AE85-02AA6104F984}" type="pres">
      <dgm:prSet presAssocID="{9FCC3A4F-2BD9-4380-8F2A-76C21430E7D7}" presName="tx1" presStyleLbl="revTx" presStyleIdx="4" presStyleCnt="6"/>
      <dgm:spPr/>
    </dgm:pt>
    <dgm:pt modelId="{ABB50A8A-7195-42B9-9A60-1F616696CA2C}" type="pres">
      <dgm:prSet presAssocID="{9FCC3A4F-2BD9-4380-8F2A-76C21430E7D7}" presName="vert1" presStyleCnt="0"/>
      <dgm:spPr/>
    </dgm:pt>
    <dgm:pt modelId="{7895E9B3-0765-417D-AF01-8320FDAF4916}" type="pres">
      <dgm:prSet presAssocID="{E45C8CFA-22F0-40DF-9645-7BBC05522717}" presName="thickLine" presStyleLbl="alignNode1" presStyleIdx="5" presStyleCnt="6"/>
      <dgm:spPr/>
    </dgm:pt>
    <dgm:pt modelId="{D6767067-4A5C-4916-A872-484A3038596F}" type="pres">
      <dgm:prSet presAssocID="{E45C8CFA-22F0-40DF-9645-7BBC05522717}" presName="horz1" presStyleCnt="0"/>
      <dgm:spPr/>
    </dgm:pt>
    <dgm:pt modelId="{E2CD0A46-408C-44D6-BA4B-D4B251ACB802}" type="pres">
      <dgm:prSet presAssocID="{E45C8CFA-22F0-40DF-9645-7BBC05522717}" presName="tx1" presStyleLbl="revTx" presStyleIdx="5" presStyleCnt="6"/>
      <dgm:spPr/>
    </dgm:pt>
    <dgm:pt modelId="{6C6FDEA2-D463-4F06-BA36-EB5D960D4CEB}" type="pres">
      <dgm:prSet presAssocID="{E45C8CFA-22F0-40DF-9645-7BBC05522717}" presName="vert1" presStyleCnt="0"/>
      <dgm:spPr/>
    </dgm:pt>
  </dgm:ptLst>
  <dgm:cxnLst>
    <dgm:cxn modelId="{7D329904-0BA3-4C14-9F1C-760BE5D96CC7}" srcId="{09DBFF7F-E3FB-4AB6-97FF-B5D6123B2DEC}" destId="{E45C8CFA-22F0-40DF-9645-7BBC05522717}" srcOrd="5" destOrd="0" parTransId="{8A42E573-B0B4-4DA5-9E3C-AC16C1622263}" sibTransId="{540B44BF-1DA7-4DCA-8639-59B103BEB505}"/>
    <dgm:cxn modelId="{3508CF14-F551-4BB7-982A-D6C9EFEBB28A}" srcId="{09DBFF7F-E3FB-4AB6-97FF-B5D6123B2DEC}" destId="{10CA9A81-6BBA-45D2-A149-8AEE061E1A17}" srcOrd="2" destOrd="0" parTransId="{6047F1B8-960B-44CD-A2AF-60FE03918772}" sibTransId="{F7494727-81BF-482C-9D7C-BB404C6D8622}"/>
    <dgm:cxn modelId="{6A014B1F-EB3D-4ED8-BC33-7A138704B3C3}" srcId="{09DBFF7F-E3FB-4AB6-97FF-B5D6123B2DEC}" destId="{E7FC463D-D22E-4598-B424-407F2AA3A754}" srcOrd="1" destOrd="0" parTransId="{A324439D-F548-4CCE-B2FE-32B1EE69B333}" sibTransId="{58A8DBF4-8975-49CF-8D97-59A19D76AB96}"/>
    <dgm:cxn modelId="{8910FC5C-0BE1-EB4A-BC87-D6D267828F93}" type="presOf" srcId="{09DBFF7F-E3FB-4AB6-97FF-B5D6123B2DEC}" destId="{FF3212E0-785A-4385-9FC5-789C1183792F}" srcOrd="0" destOrd="0" presId="urn:microsoft.com/office/officeart/2008/layout/LinedList"/>
    <dgm:cxn modelId="{9E8BFC62-5724-E04A-B51C-0FA6C7085E8F}" type="presOf" srcId="{E7FC463D-D22E-4598-B424-407F2AA3A754}" destId="{EEA2C83E-FB29-4BF6-AB00-42798B48FD09}" srcOrd="0" destOrd="0" presId="urn:microsoft.com/office/officeart/2008/layout/LinedList"/>
    <dgm:cxn modelId="{AF2DCC66-1A60-2145-A01A-1643136EFB09}" type="presOf" srcId="{3BDA5DC1-FE4A-4686-B36E-31E85820549E}" destId="{B27EC2FC-7A6B-439C-876D-DB551DCB4FD6}" srcOrd="0" destOrd="0" presId="urn:microsoft.com/office/officeart/2008/layout/LinedList"/>
    <dgm:cxn modelId="{04E72448-0432-2741-B9E4-CCE6A117BDD5}" type="presOf" srcId="{9BB072C2-5B38-414B-B86F-D34B4EC60565}" destId="{E4CB3426-CC13-4DA5-B468-82CD09ED24A4}" srcOrd="0" destOrd="0" presId="urn:microsoft.com/office/officeart/2008/layout/LinedList"/>
    <dgm:cxn modelId="{FCEB117B-198B-1F43-8291-2B8049A34EAD}" type="presOf" srcId="{9FCC3A4F-2BD9-4380-8F2A-76C21430E7D7}" destId="{5F18802D-560D-4CDB-AE85-02AA6104F984}" srcOrd="0" destOrd="0" presId="urn:microsoft.com/office/officeart/2008/layout/LinedList"/>
    <dgm:cxn modelId="{979CF47F-0B66-4568-AB97-DBFC4D69B395}" srcId="{09DBFF7F-E3FB-4AB6-97FF-B5D6123B2DEC}" destId="{3BDA5DC1-FE4A-4686-B36E-31E85820549E}" srcOrd="3" destOrd="0" parTransId="{13997D9C-A00D-4AF6-890C-4424D66B5101}" sibTransId="{314F5827-70A1-4CA9-842D-BF323D219D49}"/>
    <dgm:cxn modelId="{A48CECAD-CA7B-B941-9503-A04E2D36AAE1}" type="presOf" srcId="{10CA9A81-6BBA-45D2-A149-8AEE061E1A17}" destId="{1182F917-0912-4F9C-922E-1ED660A59CEF}" srcOrd="0" destOrd="0" presId="urn:microsoft.com/office/officeart/2008/layout/LinedList"/>
    <dgm:cxn modelId="{C3E25BE4-F19C-4CAB-B61F-65BFA9B94074}" srcId="{09DBFF7F-E3FB-4AB6-97FF-B5D6123B2DEC}" destId="{9BB072C2-5B38-414B-B86F-D34B4EC60565}" srcOrd="0" destOrd="0" parTransId="{C682F21E-9EB8-4658-A20B-6D0FA074F7AA}" sibTransId="{73C0526E-86B7-4774-B8DF-16B17D558006}"/>
    <dgm:cxn modelId="{197610F2-58D0-4D2B-B7C4-336AF000429D}" srcId="{09DBFF7F-E3FB-4AB6-97FF-B5D6123B2DEC}" destId="{9FCC3A4F-2BD9-4380-8F2A-76C21430E7D7}" srcOrd="4" destOrd="0" parTransId="{AEAEE4E5-63CB-4649-81F1-54430D3DC69F}" sibTransId="{033CEE61-494F-425D-A963-DD8DB438D76C}"/>
    <dgm:cxn modelId="{47383FF2-489F-8948-8898-7F9064703000}" type="presOf" srcId="{E45C8CFA-22F0-40DF-9645-7BBC05522717}" destId="{E2CD0A46-408C-44D6-BA4B-D4B251ACB802}" srcOrd="0" destOrd="0" presId="urn:microsoft.com/office/officeart/2008/layout/LinedList"/>
    <dgm:cxn modelId="{46BB02DB-A088-0C4E-8128-0423637E42D5}" type="presParOf" srcId="{FF3212E0-785A-4385-9FC5-789C1183792F}" destId="{DC9F05F2-D619-4226-AAF3-ADB9303DBE4A}" srcOrd="0" destOrd="0" presId="urn:microsoft.com/office/officeart/2008/layout/LinedList"/>
    <dgm:cxn modelId="{77E2B72D-DF2B-154A-8145-4B3CC3B2A8BB}" type="presParOf" srcId="{FF3212E0-785A-4385-9FC5-789C1183792F}" destId="{C5D4668D-AC86-45F9-B8D2-68825647028F}" srcOrd="1" destOrd="0" presId="urn:microsoft.com/office/officeart/2008/layout/LinedList"/>
    <dgm:cxn modelId="{23357356-5A6D-B640-A4CC-D66558BAFEED}" type="presParOf" srcId="{C5D4668D-AC86-45F9-B8D2-68825647028F}" destId="{E4CB3426-CC13-4DA5-B468-82CD09ED24A4}" srcOrd="0" destOrd="0" presId="urn:microsoft.com/office/officeart/2008/layout/LinedList"/>
    <dgm:cxn modelId="{48D2EAD4-FC2A-104D-8A1E-066E89DDED98}" type="presParOf" srcId="{C5D4668D-AC86-45F9-B8D2-68825647028F}" destId="{231F72F8-5FB0-4121-8747-0BA0A1268431}" srcOrd="1" destOrd="0" presId="urn:microsoft.com/office/officeart/2008/layout/LinedList"/>
    <dgm:cxn modelId="{05DECCBA-67A2-6E4E-AC75-508811008C58}" type="presParOf" srcId="{FF3212E0-785A-4385-9FC5-789C1183792F}" destId="{45B52FCC-B3B9-4547-B8BA-F22EA57F45C1}" srcOrd="2" destOrd="0" presId="urn:microsoft.com/office/officeart/2008/layout/LinedList"/>
    <dgm:cxn modelId="{7AA9A11F-D777-5141-9DA6-EFF12AB6CA62}" type="presParOf" srcId="{FF3212E0-785A-4385-9FC5-789C1183792F}" destId="{BD5A2064-2BE9-4C5E-BC1F-8B38C18352A4}" srcOrd="3" destOrd="0" presId="urn:microsoft.com/office/officeart/2008/layout/LinedList"/>
    <dgm:cxn modelId="{73941159-067D-DD45-ABF3-750A083BC5D4}" type="presParOf" srcId="{BD5A2064-2BE9-4C5E-BC1F-8B38C18352A4}" destId="{EEA2C83E-FB29-4BF6-AB00-42798B48FD09}" srcOrd="0" destOrd="0" presId="urn:microsoft.com/office/officeart/2008/layout/LinedList"/>
    <dgm:cxn modelId="{4B8DE1FD-CEE5-D149-B531-A13A7D2DCB99}" type="presParOf" srcId="{BD5A2064-2BE9-4C5E-BC1F-8B38C18352A4}" destId="{F27D9D98-7FC8-4362-B750-7E98FB9734DA}" srcOrd="1" destOrd="0" presId="urn:microsoft.com/office/officeart/2008/layout/LinedList"/>
    <dgm:cxn modelId="{38DB5D21-E9BD-5648-83B6-604E0A071A19}" type="presParOf" srcId="{FF3212E0-785A-4385-9FC5-789C1183792F}" destId="{C01A5055-958C-427B-903C-77C2FA952D47}" srcOrd="4" destOrd="0" presId="urn:microsoft.com/office/officeart/2008/layout/LinedList"/>
    <dgm:cxn modelId="{47BA767F-DC16-0048-AF9A-2E38DB2E5ADA}" type="presParOf" srcId="{FF3212E0-785A-4385-9FC5-789C1183792F}" destId="{EBDE54B1-3F3B-4934-A1DB-89791500DF5E}" srcOrd="5" destOrd="0" presId="urn:microsoft.com/office/officeart/2008/layout/LinedList"/>
    <dgm:cxn modelId="{3429B8E1-E92A-AE44-A8A9-A95F900DF4B7}" type="presParOf" srcId="{EBDE54B1-3F3B-4934-A1DB-89791500DF5E}" destId="{1182F917-0912-4F9C-922E-1ED660A59CEF}" srcOrd="0" destOrd="0" presId="urn:microsoft.com/office/officeart/2008/layout/LinedList"/>
    <dgm:cxn modelId="{C2C0ED52-8362-C645-895D-D0F37F9AFC05}" type="presParOf" srcId="{EBDE54B1-3F3B-4934-A1DB-89791500DF5E}" destId="{74B0EC20-E6F1-49DF-831D-CFEF8A713CC7}" srcOrd="1" destOrd="0" presId="urn:microsoft.com/office/officeart/2008/layout/LinedList"/>
    <dgm:cxn modelId="{CA925A1A-4BFD-6149-B3B8-174F44030305}" type="presParOf" srcId="{FF3212E0-785A-4385-9FC5-789C1183792F}" destId="{5DFE0585-B533-47E1-AF14-0E9E4F41F538}" srcOrd="6" destOrd="0" presId="urn:microsoft.com/office/officeart/2008/layout/LinedList"/>
    <dgm:cxn modelId="{A1C29860-1365-E64E-85D8-10837AEFDAF8}" type="presParOf" srcId="{FF3212E0-785A-4385-9FC5-789C1183792F}" destId="{7ABB9D9A-5911-478A-8E91-18E63D796700}" srcOrd="7" destOrd="0" presId="urn:microsoft.com/office/officeart/2008/layout/LinedList"/>
    <dgm:cxn modelId="{60181052-C9F9-2C41-9071-32F49DA7B0A7}" type="presParOf" srcId="{7ABB9D9A-5911-478A-8E91-18E63D796700}" destId="{B27EC2FC-7A6B-439C-876D-DB551DCB4FD6}" srcOrd="0" destOrd="0" presId="urn:microsoft.com/office/officeart/2008/layout/LinedList"/>
    <dgm:cxn modelId="{D2EDBCC7-4CF8-A34F-92DA-07150FBAA0DC}" type="presParOf" srcId="{7ABB9D9A-5911-478A-8E91-18E63D796700}" destId="{CAD9B3CD-43EA-47EC-ADA7-921CB7DF8B08}" srcOrd="1" destOrd="0" presId="urn:microsoft.com/office/officeart/2008/layout/LinedList"/>
    <dgm:cxn modelId="{F8999D5D-16E4-4F4C-9F5B-F813E1993652}" type="presParOf" srcId="{FF3212E0-785A-4385-9FC5-789C1183792F}" destId="{05FF6380-AD27-409B-9A05-4B6DBAE337FC}" srcOrd="8" destOrd="0" presId="urn:microsoft.com/office/officeart/2008/layout/LinedList"/>
    <dgm:cxn modelId="{1A232B19-1BCC-DA43-9172-18489D6E0922}" type="presParOf" srcId="{FF3212E0-785A-4385-9FC5-789C1183792F}" destId="{1D9DD753-C3A1-4EFE-BAE1-DDBB09A9F6F7}" srcOrd="9" destOrd="0" presId="urn:microsoft.com/office/officeart/2008/layout/LinedList"/>
    <dgm:cxn modelId="{442A9B19-8D94-DC4F-9A57-E3CC2FD57951}" type="presParOf" srcId="{1D9DD753-C3A1-4EFE-BAE1-DDBB09A9F6F7}" destId="{5F18802D-560D-4CDB-AE85-02AA6104F984}" srcOrd="0" destOrd="0" presId="urn:microsoft.com/office/officeart/2008/layout/LinedList"/>
    <dgm:cxn modelId="{D6262036-EB38-8542-9F41-D8E8EAF36A3A}" type="presParOf" srcId="{1D9DD753-C3A1-4EFE-BAE1-DDBB09A9F6F7}" destId="{ABB50A8A-7195-42B9-9A60-1F616696CA2C}" srcOrd="1" destOrd="0" presId="urn:microsoft.com/office/officeart/2008/layout/LinedList"/>
    <dgm:cxn modelId="{C11176DC-232D-E64B-A8E5-A1E1AEBE45BC}" type="presParOf" srcId="{FF3212E0-785A-4385-9FC5-789C1183792F}" destId="{7895E9B3-0765-417D-AF01-8320FDAF4916}" srcOrd="10" destOrd="0" presId="urn:microsoft.com/office/officeart/2008/layout/LinedList"/>
    <dgm:cxn modelId="{22454D48-813D-1449-BE43-2D5AAF5453F6}" type="presParOf" srcId="{FF3212E0-785A-4385-9FC5-789C1183792F}" destId="{D6767067-4A5C-4916-A872-484A3038596F}" srcOrd="11" destOrd="0" presId="urn:microsoft.com/office/officeart/2008/layout/LinedList"/>
    <dgm:cxn modelId="{485BEC97-B4EB-DA49-9820-ABD1B264418F}" type="presParOf" srcId="{D6767067-4A5C-4916-A872-484A3038596F}" destId="{E2CD0A46-408C-44D6-BA4B-D4B251ACB802}" srcOrd="0" destOrd="0" presId="urn:microsoft.com/office/officeart/2008/layout/LinedList"/>
    <dgm:cxn modelId="{4FA441D0-4B6E-4E4F-9427-898F049CFEE6}" type="presParOf" srcId="{D6767067-4A5C-4916-A872-484A3038596F}" destId="{6C6FDEA2-D463-4F06-BA36-EB5D960D4CE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07C42-3FE9-4FDD-A163-EAD683460B61}">
      <dsp:nvSpPr>
        <dsp:cNvPr id="0" name=""/>
        <dsp:cNvSpPr/>
      </dsp:nvSpPr>
      <dsp:spPr>
        <a:xfrm>
          <a:off x="0" y="160344"/>
          <a:ext cx="7886700" cy="403065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baseline="0" dirty="0">
              <a:latin typeface="Times New Roman" panose="02020603050405020304" pitchFamily="18" charset="0"/>
              <a:cs typeface="Times New Roman" panose="02020603050405020304" pitchFamily="18" charset="0"/>
            </a:rPr>
            <a:t>The Tampa Bay Times Newspaper in Education program provides free educational resources to Citrus, Hernando, Hillsborough, Manatee, Pasco, Pinellas and Polk counties thanks to our generous sponsors (grants, government organizations, individual donors).</a:t>
          </a:r>
          <a:br>
            <a:rPr lang="en-US" sz="2900" b="0" i="0" kern="1200" baseline="0" dirty="0">
              <a:latin typeface="Times New Roman" panose="02020603050405020304" pitchFamily="18" charset="0"/>
              <a:cs typeface="Times New Roman" panose="02020603050405020304" pitchFamily="18" charset="0"/>
            </a:rPr>
          </a:br>
          <a:endParaRPr lang="en-US" sz="2900" kern="1200" dirty="0">
            <a:latin typeface="Times New Roman" panose="02020603050405020304" pitchFamily="18" charset="0"/>
            <a:cs typeface="Times New Roman" panose="02020603050405020304" pitchFamily="18" charset="0"/>
          </a:endParaRPr>
        </a:p>
      </dsp:txBody>
      <dsp:txXfrm>
        <a:off x="196760" y="357104"/>
        <a:ext cx="7493180" cy="3637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F05F2-D619-4226-AAF3-ADB9303DBE4A}">
      <dsp:nvSpPr>
        <dsp:cNvPr id="0" name=""/>
        <dsp:cNvSpPr/>
      </dsp:nvSpPr>
      <dsp:spPr>
        <a:xfrm>
          <a:off x="0" y="1528"/>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E4CB3426-CC13-4DA5-B468-82CD09ED24A4}">
      <dsp:nvSpPr>
        <dsp:cNvPr id="0" name=""/>
        <dsp:cNvSpPr/>
      </dsp:nvSpPr>
      <dsp:spPr>
        <a:xfrm>
          <a:off x="0" y="1528"/>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Type: What kind of content is this?</a:t>
          </a:r>
          <a:endParaRPr lang="en-US" sz="1500" kern="1200"/>
        </a:p>
      </dsp:txBody>
      <dsp:txXfrm>
        <a:off x="0" y="1528"/>
        <a:ext cx="7589520" cy="521384"/>
      </dsp:txXfrm>
    </dsp:sp>
    <dsp:sp modelId="{45B52FCC-B3B9-4547-B8BA-F22EA57F45C1}">
      <dsp:nvSpPr>
        <dsp:cNvPr id="0" name=""/>
        <dsp:cNvSpPr/>
      </dsp:nvSpPr>
      <dsp:spPr>
        <a:xfrm>
          <a:off x="0" y="522913"/>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EEA2C83E-FB29-4BF6-AB00-42798B48FD09}">
      <dsp:nvSpPr>
        <dsp:cNvPr id="0" name=""/>
        <dsp:cNvSpPr/>
      </dsp:nvSpPr>
      <dsp:spPr>
        <a:xfrm>
          <a:off x="0" y="522913"/>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Source: Who and what are the sources cited and why should I believe them?</a:t>
          </a:r>
          <a:endParaRPr lang="en-US" sz="1500" kern="1200"/>
        </a:p>
      </dsp:txBody>
      <dsp:txXfrm>
        <a:off x="0" y="522913"/>
        <a:ext cx="7589520" cy="521384"/>
      </dsp:txXfrm>
    </dsp:sp>
    <dsp:sp modelId="{C01A5055-958C-427B-903C-77C2FA952D47}">
      <dsp:nvSpPr>
        <dsp:cNvPr id="0" name=""/>
        <dsp:cNvSpPr/>
      </dsp:nvSpPr>
      <dsp:spPr>
        <a:xfrm>
          <a:off x="0" y="1044297"/>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1182F917-0912-4F9C-922E-1ED660A59CEF}">
      <dsp:nvSpPr>
        <dsp:cNvPr id="0" name=""/>
        <dsp:cNvSpPr/>
      </dsp:nvSpPr>
      <dsp:spPr>
        <a:xfrm>
          <a:off x="0" y="1044297"/>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Evidence: What’s the evidence and how was it vetted? </a:t>
          </a:r>
          <a:endParaRPr lang="en-US" sz="1500" kern="1200"/>
        </a:p>
      </dsp:txBody>
      <dsp:txXfrm>
        <a:off x="0" y="1044297"/>
        <a:ext cx="7589520" cy="521384"/>
      </dsp:txXfrm>
    </dsp:sp>
    <dsp:sp modelId="{5DFE0585-B533-47E1-AF14-0E9E4F41F538}">
      <dsp:nvSpPr>
        <dsp:cNvPr id="0" name=""/>
        <dsp:cNvSpPr/>
      </dsp:nvSpPr>
      <dsp:spPr>
        <a:xfrm>
          <a:off x="0" y="1565682"/>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B27EC2FC-7A6B-439C-876D-DB551DCB4FD6}">
      <dsp:nvSpPr>
        <dsp:cNvPr id="0" name=""/>
        <dsp:cNvSpPr/>
      </dsp:nvSpPr>
      <dsp:spPr>
        <a:xfrm>
          <a:off x="0" y="1565682"/>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Interpretation: Is the main point of the piece proven by the evidence?</a:t>
          </a:r>
          <a:endParaRPr lang="en-US" sz="1500" kern="1200"/>
        </a:p>
      </dsp:txBody>
      <dsp:txXfrm>
        <a:off x="0" y="1565682"/>
        <a:ext cx="7589520" cy="521384"/>
      </dsp:txXfrm>
    </dsp:sp>
    <dsp:sp modelId="{05FF6380-AD27-409B-9A05-4B6DBAE337FC}">
      <dsp:nvSpPr>
        <dsp:cNvPr id="0" name=""/>
        <dsp:cNvSpPr/>
      </dsp:nvSpPr>
      <dsp:spPr>
        <a:xfrm>
          <a:off x="0" y="2087066"/>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5F18802D-560D-4CDB-AE85-02AA6104F984}">
      <dsp:nvSpPr>
        <dsp:cNvPr id="0" name=""/>
        <dsp:cNvSpPr/>
      </dsp:nvSpPr>
      <dsp:spPr>
        <a:xfrm>
          <a:off x="0" y="2087066"/>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Completeness: What’s missing?</a:t>
          </a:r>
          <a:endParaRPr lang="en-US" sz="1500" kern="1200" dirty="0"/>
        </a:p>
      </dsp:txBody>
      <dsp:txXfrm>
        <a:off x="0" y="2087066"/>
        <a:ext cx="7589520" cy="521384"/>
      </dsp:txXfrm>
    </dsp:sp>
    <dsp:sp modelId="{7895E9B3-0765-417D-AF01-8320FDAF4916}">
      <dsp:nvSpPr>
        <dsp:cNvPr id="0" name=""/>
        <dsp:cNvSpPr/>
      </dsp:nvSpPr>
      <dsp:spPr>
        <a:xfrm>
          <a:off x="0" y="2608450"/>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E2CD0A46-408C-44D6-BA4B-D4B251ACB802}">
      <dsp:nvSpPr>
        <dsp:cNvPr id="0" name=""/>
        <dsp:cNvSpPr/>
      </dsp:nvSpPr>
      <dsp:spPr>
        <a:xfrm>
          <a:off x="0" y="2608450"/>
          <a:ext cx="7589520" cy="521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Knowledge: Am I learning every day what I need?</a:t>
          </a:r>
          <a:endParaRPr lang="en-US" sz="1500" kern="1200"/>
        </a:p>
      </dsp:txBody>
      <dsp:txXfrm>
        <a:off x="0" y="2608450"/>
        <a:ext cx="7589520" cy="521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F05F2-D619-4226-AAF3-ADB9303DBE4A}">
      <dsp:nvSpPr>
        <dsp:cNvPr id="0" name=""/>
        <dsp:cNvSpPr/>
      </dsp:nvSpPr>
      <dsp:spPr>
        <a:xfrm>
          <a:off x="0" y="1828"/>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E4CB3426-CC13-4DA5-B468-82CD09ED24A4}">
      <dsp:nvSpPr>
        <dsp:cNvPr id="0" name=""/>
        <dsp:cNvSpPr/>
      </dsp:nvSpPr>
      <dsp:spPr>
        <a:xfrm>
          <a:off x="0" y="1828"/>
          <a:ext cx="7589520" cy="6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Who?</a:t>
          </a:r>
          <a:endParaRPr lang="en-US" sz="3000" kern="1200" dirty="0"/>
        </a:p>
      </dsp:txBody>
      <dsp:txXfrm>
        <a:off x="0" y="1828"/>
        <a:ext cx="7589520" cy="623610"/>
      </dsp:txXfrm>
    </dsp:sp>
    <dsp:sp modelId="{45B52FCC-B3B9-4547-B8BA-F22EA57F45C1}">
      <dsp:nvSpPr>
        <dsp:cNvPr id="0" name=""/>
        <dsp:cNvSpPr/>
      </dsp:nvSpPr>
      <dsp:spPr>
        <a:xfrm>
          <a:off x="0" y="625439"/>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EEA2C83E-FB29-4BF6-AB00-42798B48FD09}">
      <dsp:nvSpPr>
        <dsp:cNvPr id="0" name=""/>
        <dsp:cNvSpPr/>
      </dsp:nvSpPr>
      <dsp:spPr>
        <a:xfrm>
          <a:off x="0" y="625439"/>
          <a:ext cx="7589520" cy="6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What?</a:t>
          </a:r>
          <a:endParaRPr lang="en-US" sz="3000" kern="1200" dirty="0"/>
        </a:p>
      </dsp:txBody>
      <dsp:txXfrm>
        <a:off x="0" y="625439"/>
        <a:ext cx="7589520" cy="623610"/>
      </dsp:txXfrm>
    </dsp:sp>
    <dsp:sp modelId="{C01A5055-958C-427B-903C-77C2FA952D47}">
      <dsp:nvSpPr>
        <dsp:cNvPr id="0" name=""/>
        <dsp:cNvSpPr/>
      </dsp:nvSpPr>
      <dsp:spPr>
        <a:xfrm>
          <a:off x="0" y="1249049"/>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1182F917-0912-4F9C-922E-1ED660A59CEF}">
      <dsp:nvSpPr>
        <dsp:cNvPr id="0" name=""/>
        <dsp:cNvSpPr/>
      </dsp:nvSpPr>
      <dsp:spPr>
        <a:xfrm>
          <a:off x="0" y="1249049"/>
          <a:ext cx="7589520" cy="6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Where?</a:t>
          </a:r>
          <a:endParaRPr lang="en-US" sz="3000" kern="1200" dirty="0"/>
        </a:p>
      </dsp:txBody>
      <dsp:txXfrm>
        <a:off x="0" y="1249049"/>
        <a:ext cx="7589520" cy="623610"/>
      </dsp:txXfrm>
    </dsp:sp>
    <dsp:sp modelId="{5DFE0585-B533-47E1-AF14-0E9E4F41F538}">
      <dsp:nvSpPr>
        <dsp:cNvPr id="0" name=""/>
        <dsp:cNvSpPr/>
      </dsp:nvSpPr>
      <dsp:spPr>
        <a:xfrm>
          <a:off x="0" y="1872660"/>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B27EC2FC-7A6B-439C-876D-DB551DCB4FD6}">
      <dsp:nvSpPr>
        <dsp:cNvPr id="0" name=""/>
        <dsp:cNvSpPr/>
      </dsp:nvSpPr>
      <dsp:spPr>
        <a:xfrm>
          <a:off x="0" y="1872660"/>
          <a:ext cx="7589520" cy="6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When?</a:t>
          </a:r>
          <a:endParaRPr lang="en-US" sz="3000" kern="1200" dirty="0"/>
        </a:p>
      </dsp:txBody>
      <dsp:txXfrm>
        <a:off x="0" y="1872660"/>
        <a:ext cx="7589520" cy="623610"/>
      </dsp:txXfrm>
    </dsp:sp>
    <dsp:sp modelId="{05FF6380-AD27-409B-9A05-4B6DBAE337FC}">
      <dsp:nvSpPr>
        <dsp:cNvPr id="0" name=""/>
        <dsp:cNvSpPr/>
      </dsp:nvSpPr>
      <dsp:spPr>
        <a:xfrm>
          <a:off x="0" y="2496270"/>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5F18802D-560D-4CDB-AE85-02AA6104F984}">
      <dsp:nvSpPr>
        <dsp:cNvPr id="0" name=""/>
        <dsp:cNvSpPr/>
      </dsp:nvSpPr>
      <dsp:spPr>
        <a:xfrm>
          <a:off x="0" y="2496270"/>
          <a:ext cx="7589520" cy="6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Why?</a:t>
          </a:r>
          <a:endParaRPr lang="en-US" sz="3000" kern="1200" dirty="0"/>
        </a:p>
      </dsp:txBody>
      <dsp:txXfrm>
        <a:off x="0" y="2496270"/>
        <a:ext cx="7589520" cy="623610"/>
      </dsp:txXfrm>
    </dsp:sp>
    <dsp:sp modelId="{7895E9B3-0765-417D-AF01-8320FDAF4916}">
      <dsp:nvSpPr>
        <dsp:cNvPr id="0" name=""/>
        <dsp:cNvSpPr/>
      </dsp:nvSpPr>
      <dsp:spPr>
        <a:xfrm>
          <a:off x="0" y="3119880"/>
          <a:ext cx="7589520" cy="0"/>
        </a:xfrm>
        <a:prstGeom prst="lin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w="9525" cap="flat" cmpd="sng" algn="ctr">
          <a:solidFill>
            <a:schemeClr val="accent3">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sp>
    <dsp:sp modelId="{E2CD0A46-408C-44D6-BA4B-D4B251ACB802}">
      <dsp:nvSpPr>
        <dsp:cNvPr id="0" name=""/>
        <dsp:cNvSpPr/>
      </dsp:nvSpPr>
      <dsp:spPr>
        <a:xfrm>
          <a:off x="0" y="3119880"/>
          <a:ext cx="7589520" cy="6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How?</a:t>
          </a:r>
          <a:endParaRPr lang="en-US" sz="3000" kern="1200" dirty="0"/>
        </a:p>
      </dsp:txBody>
      <dsp:txXfrm>
        <a:off x="0" y="3119880"/>
        <a:ext cx="7589520" cy="6236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9091" name="Rectangle 3"/>
          <p:cNvSpPr>
            <a:spLocks noGrp="1" noChangeArrowheads="1"/>
          </p:cNvSpPr>
          <p:nvPr>
            <p:ph type="dt" sz="quarter" idx="1"/>
          </p:nvPr>
        </p:nvSpPr>
        <p:spPr bwMode="auto">
          <a:xfrm>
            <a:off x="3884613"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9092" name="Rectangle 4"/>
          <p:cNvSpPr>
            <a:spLocks noGrp="1" noChangeArrowheads="1"/>
          </p:cNvSpPr>
          <p:nvPr>
            <p:ph type="ftr" sz="quarter" idx="2"/>
          </p:nvPr>
        </p:nvSpPr>
        <p:spPr bwMode="auto">
          <a:xfrm>
            <a:off x="0" y="8829967"/>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9093" name="Rectangle 5"/>
          <p:cNvSpPr>
            <a:spLocks noGrp="1" noChangeArrowheads="1"/>
          </p:cNvSpPr>
          <p:nvPr>
            <p:ph type="sldNum" sz="quarter" idx="3"/>
          </p:nvPr>
        </p:nvSpPr>
        <p:spPr bwMode="auto">
          <a:xfrm>
            <a:off x="3884613" y="8829967"/>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92CC475-4907-47C3-BEDC-412F310B6CE8}" type="slidenum">
              <a:rPr lang="en-US" altLang="en-US"/>
              <a:pPr/>
              <a:t>‹#›</a:t>
            </a:fld>
            <a:endParaRPr lang="en-US" altLang="en-US"/>
          </a:p>
        </p:txBody>
      </p:sp>
    </p:spTree>
    <p:extLst>
      <p:ext uri="{BB962C8B-B14F-4D97-AF65-F5344CB8AC3E}">
        <p14:creationId xmlns:p14="http://schemas.microsoft.com/office/powerpoint/2010/main" val="2905174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92163" name="Rectangle 3"/>
          <p:cNvSpPr>
            <a:spLocks noGrp="1" noChangeArrowheads="1"/>
          </p:cNvSpPr>
          <p:nvPr>
            <p:ph type="dt" idx="1"/>
          </p:nvPr>
        </p:nvSpPr>
        <p:spPr bwMode="auto">
          <a:xfrm>
            <a:off x="3884613"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216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p:cNvSpPr>
            <a:spLocks noGrp="1" noChangeArrowheads="1"/>
          </p:cNvSpPr>
          <p:nvPr>
            <p:ph type="body" sz="quarter" idx="3"/>
          </p:nvPr>
        </p:nvSpPr>
        <p:spPr bwMode="auto">
          <a:xfrm>
            <a:off x="685800" y="4415790"/>
            <a:ext cx="548640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6" name="Rectangle 6"/>
          <p:cNvSpPr>
            <a:spLocks noGrp="1" noChangeArrowheads="1"/>
          </p:cNvSpPr>
          <p:nvPr>
            <p:ph type="ftr" sz="quarter" idx="4"/>
          </p:nvPr>
        </p:nvSpPr>
        <p:spPr bwMode="auto">
          <a:xfrm>
            <a:off x="0" y="8829967"/>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92167" name="Rectangle 7"/>
          <p:cNvSpPr>
            <a:spLocks noGrp="1" noChangeArrowheads="1"/>
          </p:cNvSpPr>
          <p:nvPr>
            <p:ph type="sldNum" sz="quarter" idx="5"/>
          </p:nvPr>
        </p:nvSpPr>
        <p:spPr bwMode="auto">
          <a:xfrm>
            <a:off x="3884613" y="8829967"/>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691CCE4-9B5C-466E-AACF-295ECF9F374F}" type="slidenum">
              <a:rPr lang="en-US" altLang="en-US"/>
              <a:pPr/>
              <a:t>‹#›</a:t>
            </a:fld>
            <a:endParaRPr lang="en-US" altLang="en-US"/>
          </a:p>
        </p:txBody>
      </p:sp>
    </p:spTree>
    <p:extLst>
      <p:ext uri="{BB962C8B-B14F-4D97-AF65-F5344CB8AC3E}">
        <p14:creationId xmlns:p14="http://schemas.microsoft.com/office/powerpoint/2010/main" val="6140879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factitious.augamestudio.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28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people, especially young people, are inundated with information today. That is why it is important to introduce students to news literacy. Newspapers are great primary sources. Unlike other formats, such as social media and the internet, newspapers have vetted information that goes through checks and balances before it is published.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57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675" y="161925"/>
            <a:ext cx="3140075" cy="2354263"/>
          </a:xfrm>
        </p:spPr>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6CF956-F8D9-4EAA-BC52-A944EFE4F2A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53891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0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68F4-CB06-00AD-EAE7-8A99F64AD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BD090-D600-6AE5-A0BF-6176F4419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34E85-36F3-C453-D127-801851C819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10A016-38D6-F57A-64D0-F7C018E9BC5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30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B8526B-95CB-4260-AC77-69EEFEF0DBEA}"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634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1700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127" y="4343402"/>
            <a:ext cx="2994214" cy="2743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7261" y="4343400"/>
            <a:ext cx="2832652" cy="4114800"/>
          </a:xfrm>
        </p:spPr>
        <p:txBody>
          <a:bodyPr/>
          <a:lstStyle/>
          <a:p>
            <a:r>
              <a:rPr lang="en-US" sz="900" b="1" dirty="0"/>
              <a:t>What's wrong with fake news? </a:t>
            </a:r>
          </a:p>
          <a:p>
            <a:r>
              <a:rPr lang="en-US" sz="900" dirty="0"/>
              <a:t>Why should you care about whether or not your news is real or fake?</a:t>
            </a:r>
          </a:p>
          <a:p>
            <a:r>
              <a:rPr lang="en-US" sz="900" b="1" dirty="0"/>
              <a:t>You deserve the truth.</a:t>
            </a:r>
            <a:r>
              <a:rPr lang="en-US" sz="900" dirty="0"/>
              <a:t>  You are smart enough to make up your own mind - as long as you have the real facts in front of you.  You have every right to be insulted when you read fake news, because you are in essence being treated like an idiot.</a:t>
            </a:r>
          </a:p>
          <a:p>
            <a:r>
              <a:rPr lang="en-US" sz="900" b="1" dirty="0"/>
              <a:t>Fake news destroys your credibility</a:t>
            </a:r>
            <a:r>
              <a:rPr lang="en-US" sz="900" dirty="0"/>
              <a:t>.  If your arguments are built on bad information, it will be much more difficult for people to believe you in the future.</a:t>
            </a:r>
          </a:p>
          <a:p>
            <a:r>
              <a:rPr lang="en-US" sz="900" b="1" dirty="0"/>
              <a:t>Fake news can hurt you</a:t>
            </a:r>
            <a:r>
              <a:rPr lang="en-US" sz="900" dirty="0"/>
              <a:t>, and a lot of other people.  Purveyors of fake and misleading medical advice like Mercola.com and NaturalNews.com help perpetuate myths like HIV and AIDS aren't related, or that vaccines cause autism.  These sites are heavily visited and their lies are dangerous.</a:t>
            </a:r>
          </a:p>
          <a:p>
            <a:r>
              <a:rPr lang="en-US" sz="900" b="1" dirty="0"/>
              <a:t>Real news can benefit you</a:t>
            </a:r>
            <a:r>
              <a:rPr lang="en-US" sz="900" dirty="0"/>
              <a:t>.  If you want to buy stock in a company, you want to read accurate articles about that company so you can invest wisely.  If you are planning on voting in an election, you want to read as much good information on a candidate so you can vote for the person who best represents your ideas and beliefs.  Fake news will not help you make money or make the world a better place, but real news can.</a:t>
            </a:r>
          </a:p>
          <a:p>
            <a:endParaRPr lang="en-US" sz="9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1963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1700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37A89-6E37-99CE-184C-8AF166575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F1801-E967-B194-DAE5-91230D79C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46DBB-E220-DBF5-1B99-5EBA965D82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A1FB73-D16B-CBEB-C9B1-52F4D49F8DA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664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Times, we can provide free online access to any school in any county. For more information, email jpushkin@tampabay.com.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013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1700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170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94F11-C50C-4639-BB27-3D325A3AFBC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1700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a:xfrm>
            <a:off x="1104900" y="696913"/>
            <a:ext cx="4648200" cy="3486150"/>
          </a:xfrm>
          <a:solidFill>
            <a:srgbClr val="FFFFFF"/>
          </a:solidFill>
          <a:ln/>
        </p:spPr>
      </p:sp>
      <p:sp>
        <p:nvSpPr>
          <p:cNvPr id="212995" name="Rectangle 2"/>
          <p:cNvSpPr>
            <a:spLocks noGrp="1" noChangeArrowheads="1"/>
          </p:cNvSpPr>
          <p:nvPr>
            <p:ph type="body" idx="1"/>
          </p:nvPr>
        </p:nvSpPr>
        <p:spPr>
          <a:noFill/>
          <a:ln/>
        </p:spPr>
        <p:txBody>
          <a:bodyPr/>
          <a:lstStyle/>
          <a:p>
            <a:pPr eaLnBrk="1" hangingPunct="1"/>
            <a:endParaRPr lang="en-US" sz="1600" dirty="0">
              <a:solidFill>
                <a:srgbClr val="000000"/>
              </a:solidFill>
              <a:ea typeface="Calibri" charset="0"/>
              <a:cs typeface="Calibri" charset="0"/>
              <a:sym typeface="Calibri" charset="0"/>
            </a:endParaRPr>
          </a:p>
        </p:txBody>
      </p:sp>
    </p:spTree>
    <p:extLst>
      <p:ext uri="{BB962C8B-B14F-4D97-AF65-F5344CB8AC3E}">
        <p14:creationId xmlns:p14="http://schemas.microsoft.com/office/powerpoint/2010/main" val="867551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p:cNvSpPr>
            <a:spLocks noGrp="1" noRot="1" noChangeAspect="1" noChangeArrowheads="1" noTextEdit="1"/>
          </p:cNvSpPr>
          <p:nvPr>
            <p:ph type="sldImg"/>
          </p:nvPr>
        </p:nvSpPr>
        <p:spPr>
          <a:xfrm>
            <a:off x="1104900" y="696913"/>
            <a:ext cx="4648200" cy="3486150"/>
          </a:xfrm>
          <a:solidFill>
            <a:srgbClr val="FFFFFF"/>
          </a:solidFill>
          <a:ln/>
        </p:spPr>
      </p:sp>
      <p:sp>
        <p:nvSpPr>
          <p:cNvPr id="212995" name="Rectangle 2"/>
          <p:cNvSpPr>
            <a:spLocks noGrp="1" noChangeArrowheads="1"/>
          </p:cNvSpPr>
          <p:nvPr>
            <p:ph type="body" idx="1"/>
          </p:nvPr>
        </p:nvSpPr>
        <p:spPr>
          <a:noFill/>
          <a:ln/>
        </p:spPr>
        <p:txBody>
          <a:bodyPr/>
          <a:lstStyle/>
          <a:p>
            <a:pPr rtl="0"/>
            <a:r>
              <a:rPr lang="en-US" sz="1200" b="0" i="0" u="none" strike="noStrike" kern="1200" dirty="0">
                <a:solidFill>
                  <a:schemeClr val="tx1"/>
                </a:solidFill>
                <a:effectLst/>
                <a:latin typeface="Arial" charset="0"/>
                <a:ea typeface="+mn-ea"/>
                <a:cs typeface="Arial" charset="0"/>
              </a:rPr>
              <a:t>OpenSecrets.org - Nonpartisan, independent and nonprofit, the Center for Responsive Politics is the nation's premier research group tracking money in U.S. politics and its effect on elections and public policy. </a:t>
            </a:r>
            <a:endParaRPr lang="en-US" sz="1600" b="0" dirty="0">
              <a:effectLst/>
            </a:endParaRPr>
          </a:p>
          <a:p>
            <a:pPr rtl="0"/>
            <a:r>
              <a:rPr lang="en-US" sz="1200" b="0" i="0" u="none" strike="noStrike" kern="1200" dirty="0">
                <a:solidFill>
                  <a:schemeClr val="tx1"/>
                </a:solidFill>
                <a:effectLst/>
                <a:latin typeface="Arial" charset="0"/>
                <a:ea typeface="+mn-ea"/>
                <a:cs typeface="Arial" charset="0"/>
              </a:rPr>
              <a:t>Poynter - founded the International Fact-Checking Network in 2015 and is the leading convener, teacher and community-builder for fact-checkers around the world.</a:t>
            </a:r>
            <a:endParaRPr lang="en-US" sz="1600" b="0" dirty="0">
              <a:effectLst/>
            </a:endParaRPr>
          </a:p>
          <a:p>
            <a:pPr rtl="0"/>
            <a:r>
              <a:rPr lang="en-US" sz="1200" b="0" i="0" u="none" strike="noStrike" kern="1200" dirty="0" err="1">
                <a:solidFill>
                  <a:schemeClr val="tx1"/>
                </a:solidFill>
                <a:effectLst/>
                <a:latin typeface="Arial" charset="0"/>
                <a:ea typeface="+mn-ea"/>
                <a:cs typeface="Arial" charset="0"/>
              </a:rPr>
              <a:t>Facticious</a:t>
            </a:r>
            <a:r>
              <a:rPr lang="en-US" sz="1200" b="0" i="0" u="none" strike="noStrike" kern="1200" dirty="0">
                <a:solidFill>
                  <a:schemeClr val="tx1"/>
                </a:solidFill>
                <a:effectLst/>
                <a:latin typeface="Arial" charset="0"/>
                <a:ea typeface="+mn-ea"/>
                <a:cs typeface="Arial" charset="0"/>
              </a:rPr>
              <a:t> - </a:t>
            </a:r>
            <a:r>
              <a:rPr lang="en-US" sz="1200" b="0" i="0" u="sng" strike="noStrike" kern="1200" dirty="0">
                <a:solidFill>
                  <a:schemeClr val="tx1"/>
                </a:solidFill>
                <a:effectLst/>
                <a:latin typeface="Arial" charset="0"/>
                <a:ea typeface="+mn-ea"/>
                <a:cs typeface="Arial" charset="0"/>
                <a:hlinkClick r:id="rId3"/>
              </a:rPr>
              <a:t>http://factitious.augamestudio.com/#/</a:t>
            </a:r>
            <a:endParaRPr lang="en-US" sz="1600" b="0" dirty="0">
              <a:effectLst/>
            </a:endParaRPr>
          </a:p>
          <a:p>
            <a:pPr rtl="0"/>
            <a:r>
              <a:rPr lang="en-US" sz="1200" b="0" i="0" u="none" strike="noStrike" kern="1200" dirty="0">
                <a:solidFill>
                  <a:schemeClr val="tx1"/>
                </a:solidFill>
                <a:effectLst/>
                <a:latin typeface="Arial" charset="0"/>
                <a:ea typeface="+mn-ea"/>
                <a:cs typeface="Arial" charset="0"/>
              </a:rPr>
              <a:t>OpenSources.co - document created by Melissa </a:t>
            </a:r>
            <a:r>
              <a:rPr lang="en-US" sz="1200" b="0" i="0" u="none" strike="noStrike" kern="1200" dirty="0" err="1">
                <a:solidFill>
                  <a:schemeClr val="tx1"/>
                </a:solidFill>
                <a:effectLst/>
                <a:latin typeface="Arial" charset="0"/>
                <a:ea typeface="+mn-ea"/>
                <a:cs typeface="Arial" charset="0"/>
              </a:rPr>
              <a:t>Zimdars</a:t>
            </a:r>
            <a:r>
              <a:rPr lang="en-US" sz="1200" b="0" i="0" u="none" strike="noStrike" kern="1200" dirty="0">
                <a:solidFill>
                  <a:schemeClr val="tx1"/>
                </a:solidFill>
                <a:effectLst/>
                <a:latin typeface="Arial" charset="0"/>
                <a:ea typeface="+mn-ea"/>
                <a:cs typeface="Arial" charset="0"/>
              </a:rPr>
              <a:t>, assistant professor of communication and media at Merrimack College in North Andover, MA because she saw her students referencing questionable sources, she created and shared this document with them of how to think about sources, as well as a list of misleading, satirical and fake sites.</a:t>
            </a:r>
            <a:endParaRPr lang="en-US" sz="1600" b="0" dirty="0">
              <a:effectLst/>
            </a:endParaRPr>
          </a:p>
          <a:p>
            <a:pPr rtl="0"/>
            <a:r>
              <a:rPr lang="en-US" sz="1200" b="0" i="0" u="none" strike="noStrike" kern="1200" dirty="0" err="1">
                <a:solidFill>
                  <a:schemeClr val="tx1"/>
                </a:solidFill>
                <a:effectLst/>
                <a:latin typeface="Arial" charset="0"/>
                <a:ea typeface="+mn-ea"/>
                <a:cs typeface="Arial" charset="0"/>
              </a:rPr>
              <a:t>TinEye</a:t>
            </a:r>
            <a:r>
              <a:rPr lang="en-US" sz="1200" b="0" i="0" u="none" strike="noStrike" kern="1200" dirty="0">
                <a:solidFill>
                  <a:schemeClr val="tx1"/>
                </a:solidFill>
                <a:effectLst/>
                <a:latin typeface="Arial" charset="0"/>
                <a:ea typeface="+mn-ea"/>
                <a:cs typeface="Arial" charset="0"/>
              </a:rPr>
              <a:t> - Search by image and find where that image appears </a:t>
            </a:r>
            <a:r>
              <a:rPr lang="en-US" sz="1200" b="0" i="0" u="none" strike="noStrike" kern="1200" dirty="0" err="1">
                <a:solidFill>
                  <a:schemeClr val="tx1"/>
                </a:solidFill>
                <a:effectLst/>
                <a:latin typeface="Arial" charset="0"/>
                <a:ea typeface="+mn-ea"/>
                <a:cs typeface="Arial" charset="0"/>
              </a:rPr>
              <a:t>onlineSearch</a:t>
            </a:r>
            <a:r>
              <a:rPr lang="en-US" sz="1200" b="0" i="0" u="none" strike="noStrike" kern="1200" dirty="0">
                <a:solidFill>
                  <a:schemeClr val="tx1"/>
                </a:solidFill>
                <a:effectLst/>
                <a:latin typeface="Arial" charset="0"/>
                <a:ea typeface="+mn-ea"/>
                <a:cs typeface="Arial" charset="0"/>
              </a:rPr>
              <a:t> by image and find where that image appears online</a:t>
            </a:r>
            <a:endParaRPr lang="en-US" sz="1600" b="0" dirty="0">
              <a:effectLst/>
            </a:endParaRPr>
          </a:p>
          <a:p>
            <a:pPr rtl="0"/>
            <a:r>
              <a:rPr lang="en-US" sz="1200" b="0" i="0" u="none" strike="noStrike" kern="1200" dirty="0" err="1">
                <a:solidFill>
                  <a:schemeClr val="tx1"/>
                </a:solidFill>
                <a:effectLst/>
                <a:latin typeface="Arial" charset="0"/>
                <a:ea typeface="+mn-ea"/>
                <a:cs typeface="Arial" charset="0"/>
              </a:rPr>
              <a:t>WhoWhatWhen</a:t>
            </a:r>
            <a:r>
              <a:rPr lang="en-US" sz="1200" b="0" i="0" u="none" strike="noStrike" kern="1200" dirty="0">
                <a:solidFill>
                  <a:schemeClr val="tx1"/>
                </a:solidFill>
                <a:effectLst/>
                <a:latin typeface="Arial" charset="0"/>
                <a:ea typeface="+mn-ea"/>
                <a:cs typeface="Arial" charset="0"/>
              </a:rPr>
              <a:t> -</a:t>
            </a:r>
            <a:r>
              <a:rPr lang="en-US" sz="1200" b="0" i="0" u="none" strike="noStrike" kern="1200" dirty="0" err="1">
                <a:solidFill>
                  <a:schemeClr val="tx1"/>
                </a:solidFill>
                <a:effectLst/>
                <a:latin typeface="Arial" charset="0"/>
                <a:ea typeface="+mn-ea"/>
                <a:cs typeface="Arial" charset="0"/>
              </a:rPr>
              <a:t>WhoWhatWhen</a:t>
            </a:r>
            <a:r>
              <a:rPr lang="en-US" sz="1200" b="0" i="0" u="none" strike="noStrike" kern="1200" dirty="0">
                <a:solidFill>
                  <a:schemeClr val="tx1"/>
                </a:solidFill>
                <a:effectLst/>
                <a:latin typeface="Arial" charset="0"/>
                <a:ea typeface="+mn-ea"/>
                <a:cs typeface="Arial" charset="0"/>
              </a:rPr>
              <a:t> is a database of key people and events from 1000 A.D. to the present. Create graphic timelines of periods in history and of the lives of individuals. - The database consists of famous people and famous events. People entries consist of the name, short description, which category they were famous for, and birth and death dates. No detailed biographical info is in this database, but this site will provide links to popular web search engines which will give you in depth information about each person or event. While people from all over the globe are included, there is a definite "American" slant to the entries. Dates go from around 1000 AD to the present. Only people with a known year of birth and death are entered. Famous composers, scientists, political figures, writers, etc... make up most of the entries before 1900. After that, a lot of "popular culture" figures are in the database.</a:t>
            </a:r>
            <a:endParaRPr lang="en-US" sz="1600" b="0" dirty="0">
              <a:effectLst/>
            </a:endParaRPr>
          </a:p>
          <a:p>
            <a:pPr rtl="0"/>
            <a:br>
              <a:rPr lang="en-US" sz="1600" b="0" dirty="0">
                <a:effectLst/>
              </a:rPr>
            </a:br>
            <a:br>
              <a:rPr lang="en-US" sz="1600" b="0" dirty="0">
                <a:effectLst/>
              </a:rPr>
            </a:br>
            <a:r>
              <a:rPr lang="en-US" sz="1200" b="0" i="0" u="none" strike="noStrike" kern="1200" dirty="0">
                <a:solidFill>
                  <a:schemeClr val="tx1"/>
                </a:solidFill>
                <a:effectLst/>
                <a:latin typeface="Arial" charset="0"/>
                <a:ea typeface="+mn-ea"/>
                <a:cs typeface="Arial" charset="0"/>
              </a:rPr>
              <a:t>Nonpartisan, independent and nonprofit, the Center for Responsive Politics is the nation's premier research group tracking money in U.S. politics and its effect on elections and public policy. Nonpartisan, independent and nonprofit, the Center for Responsive Politics is the nation's premier research group tracking money in U.S. politics and its effect on elections and public policy. </a:t>
            </a:r>
            <a:endParaRPr lang="en-US" sz="1600" b="0" dirty="0">
              <a:effectLst/>
            </a:endParaRPr>
          </a:p>
          <a:p>
            <a:br>
              <a:rPr lang="en-US" sz="1600" dirty="0"/>
            </a:br>
            <a:endParaRPr lang="en-US" sz="1600" dirty="0">
              <a:solidFill>
                <a:srgbClr val="000000"/>
              </a:solidFill>
              <a:ea typeface="Calibri" charset="0"/>
              <a:cs typeface="Calibri" charset="0"/>
              <a:sym typeface="Calibri" charset="0"/>
            </a:endParaRPr>
          </a:p>
        </p:txBody>
      </p:sp>
    </p:spTree>
    <p:extLst>
      <p:ext uri="{BB962C8B-B14F-4D97-AF65-F5344CB8AC3E}">
        <p14:creationId xmlns:p14="http://schemas.microsoft.com/office/powerpoint/2010/main" val="867551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F3FE-24EF-F297-E70C-A67975666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2F99D-5429-CF5E-37FF-6B79EAF18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18960-85ED-869C-39EC-DB0CAC70B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342FC7-466A-9AB4-B758-65F41B6F804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2867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assistance with contacting a newspaper in your area, or you would like to sign up for the Times for your classroom, please contact me. Email is the best and quickest way to contact me. If I cannot help you, I will find someone who can.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79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89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68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9089B-902C-2838-5021-F1E131307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7CCD4-7282-A9E7-F782-BE7E2963F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3FC03-21BE-5ED5-197D-0A22CC1D25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CAFE2F-EE5E-5D5D-AA9E-019FFB15F9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54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31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640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02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E43D5-76B7-B54F-BDD9-95FCEE32D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90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66332C-FA77-4B6A-B895-531BC4CED951}"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94964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6332C-FA77-4B6A-B895-531BC4CED951}"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19772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6332C-FA77-4B6A-B895-531BC4CED951}"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2649648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4F60-65D8-48F7-81E2-6A5105277B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DFAA29-7A27-4D9D-91DC-E05CDF6912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DABF5D-AB53-4268-8DD8-59D4F3202608}"/>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20EA00DE-BED7-4E4C-837A-F45AF8E9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24B24-6609-47FC-B326-60561E7972DE}"/>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59758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31E4-407F-48B3-A346-5FB01559B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EEB6F-A368-4E92-91C2-492E8F7275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6A179-21ED-4F81-9500-10DEBF04078F}"/>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B5D43EE5-D7AC-454C-B27F-26384438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F73D-E061-43ED-ABE1-ABA5ABD23C1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960535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75AA-8ED1-4B5B-98FD-FFC49EA8BC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F74DA6-3AC4-4682-BF51-CD14103A642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A7599E-AC06-4796-A03B-B31BDC2F7648}"/>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C919BD83-77A4-4EBD-9E8E-96533F0E8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4CB51-D974-477E-8070-8C6105AB00A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80022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4736-5451-499B-8A4F-472FB9917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B1CAC-CA87-4C10-8B97-CA3C54F2E0F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57BE3F-B17B-41D2-92D4-37A7154E2E5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922B6-5D65-468A-985C-8630F807C6C6}"/>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a:extLst>
              <a:ext uri="{FF2B5EF4-FFF2-40B4-BE49-F238E27FC236}">
                <a16:creationId xmlns:a16="http://schemas.microsoft.com/office/drawing/2014/main" id="{5DA6B025-29C0-46A8-B731-3B8E337D1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14F56-065D-4E0C-8081-D8AD3F0129E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88810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EC06-C68F-4A6A-BAC9-4A33502BFD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81538C-4FD5-49B4-BA8D-C4FBC8CB9D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D5B592A-11A9-46F2-A824-8E77F3E029D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28CE81-704C-4D0A-94B6-4DDD4C7517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4BEF30-B169-4DF1-BA3D-18E7E717B13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09F5A-AA2A-482B-A23A-D6A5ACE6F3AE}"/>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8" name="Footer Placeholder 7">
            <a:extLst>
              <a:ext uri="{FF2B5EF4-FFF2-40B4-BE49-F238E27FC236}">
                <a16:creationId xmlns:a16="http://schemas.microsoft.com/office/drawing/2014/main" id="{D213DC84-EDEB-4C0F-AA7E-C1C5665BC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58F17B-777B-451B-A745-295C6F595C37}"/>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513103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A932-5749-416D-81EF-AF6CFD4ED5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C3A00A-8E13-4C66-8C21-97B96D2798D5}"/>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4" name="Footer Placeholder 3">
            <a:extLst>
              <a:ext uri="{FF2B5EF4-FFF2-40B4-BE49-F238E27FC236}">
                <a16:creationId xmlns:a16="http://schemas.microsoft.com/office/drawing/2014/main" id="{525F17A0-AE92-478A-8F17-7492B39FB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430D6-AB80-4458-ABA5-6E910B00BE5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20111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8A227-2834-4B8B-8AB7-63E13DEDF445}"/>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3" name="Footer Placeholder 2">
            <a:extLst>
              <a:ext uri="{FF2B5EF4-FFF2-40B4-BE49-F238E27FC236}">
                <a16:creationId xmlns:a16="http://schemas.microsoft.com/office/drawing/2014/main" id="{3DCDCA7B-98EC-42D4-86AD-294AB8E90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D6DAE9-0172-4D33-8094-DE7C00DD8276}"/>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12175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8A03-FA5E-4C87-8AD9-A7F05786F90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D2B4665-9947-4D82-A5A4-B61A0AEADC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053E4-8648-450C-B140-822B553CAA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6023186-DD36-4FAA-867A-622D74EF6D11}"/>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a:extLst>
              <a:ext uri="{FF2B5EF4-FFF2-40B4-BE49-F238E27FC236}">
                <a16:creationId xmlns:a16="http://schemas.microsoft.com/office/drawing/2014/main" id="{78C7575C-EC12-488F-B5A5-E13E1A864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D9BED-E24A-4241-8F31-7656C4F97228}"/>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1127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6332C-FA77-4B6A-B895-531BC4CED951}"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98949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EACE-8BFD-496A-9FA0-215DCA41D3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91B533-9287-4918-9074-5C1F4851F53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B4FC53D-B995-4B5D-AB37-AD8B757329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715E7C4-EF31-4A3C-96CC-CC26BAE8DDBA}"/>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a:extLst>
              <a:ext uri="{FF2B5EF4-FFF2-40B4-BE49-F238E27FC236}">
                <a16:creationId xmlns:a16="http://schemas.microsoft.com/office/drawing/2014/main" id="{4B281F5F-9715-4316-8D1A-07A89C69B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9837A-22B0-452C-95BC-1A13D159B28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74000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F06C-58F1-4B30-9371-ABCEBB975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13B86-C871-47DD-A916-6B5AFDDE28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F2624-3CB8-4B5B-9802-0AA9FE2558C6}"/>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97D883A0-FA33-48B5-BFA1-B958C0FF2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6893-F039-4D5B-A782-C9E9525CA1FF}"/>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466660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D54C-903B-4241-9E3C-A0BD574A4F3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49124-2CCB-438C-BE76-215992C6A88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03A07-F417-43B9-9A28-56481C738A98}"/>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6845F9E2-5150-4A5F-BE2B-D24072E38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5CB92-B89F-4926-8597-D10ABE9CB7D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428873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816021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426630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87533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30857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184702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518907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384274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66332C-FA77-4B6A-B895-531BC4CED951}"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3237799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4008867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480846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631533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99228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35202" name="Group 2">
            <a:extLst>
              <a:ext uri="{FF2B5EF4-FFF2-40B4-BE49-F238E27FC236}">
                <a16:creationId xmlns:a16="http://schemas.microsoft.com/office/drawing/2014/main" id="{B3B25F50-8108-4A0C-9F05-DE9FF18ED8CF}"/>
              </a:ext>
            </a:extLst>
          </p:cNvPr>
          <p:cNvGrpSpPr>
            <a:grpSpLocks/>
          </p:cNvGrpSpPr>
          <p:nvPr/>
        </p:nvGrpSpPr>
        <p:grpSpPr bwMode="auto">
          <a:xfrm>
            <a:off x="0" y="0"/>
            <a:ext cx="5867400" cy="6858000"/>
            <a:chOff x="0" y="0"/>
            <a:chExt cx="3696" cy="4320"/>
          </a:xfrm>
        </p:grpSpPr>
        <p:sp>
          <p:nvSpPr>
            <p:cNvPr id="435203" name="Rectangle 3">
              <a:extLst>
                <a:ext uri="{FF2B5EF4-FFF2-40B4-BE49-F238E27FC236}">
                  <a16:creationId xmlns:a16="http://schemas.microsoft.com/office/drawing/2014/main" id="{538B5CAB-FADA-4E28-9A5B-1460D355F406}"/>
                </a:ext>
              </a:extLst>
            </p:cNvPr>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latin typeface="Times New Roman" panose="02020603050405020304" pitchFamily="18" charset="0"/>
              </a:endParaRPr>
            </a:p>
          </p:txBody>
        </p:sp>
        <p:sp>
          <p:nvSpPr>
            <p:cNvPr id="435204" name="AutoShape 4">
              <a:extLst>
                <a:ext uri="{FF2B5EF4-FFF2-40B4-BE49-F238E27FC236}">
                  <a16:creationId xmlns:a16="http://schemas.microsoft.com/office/drawing/2014/main" id="{0C723632-5290-46CB-A615-EC7FDDB4C685}"/>
                </a:ext>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latin typeface="Times New Roman" panose="02020603050405020304" pitchFamily="18" charset="0"/>
              </a:endParaRPr>
            </a:p>
          </p:txBody>
        </p:sp>
      </p:grpSp>
      <p:grpSp>
        <p:nvGrpSpPr>
          <p:cNvPr id="435205" name="Group 5">
            <a:extLst>
              <a:ext uri="{FF2B5EF4-FFF2-40B4-BE49-F238E27FC236}">
                <a16:creationId xmlns:a16="http://schemas.microsoft.com/office/drawing/2014/main" id="{309234B0-2A0D-4D8A-B22B-2FC6C17BA108}"/>
              </a:ext>
            </a:extLst>
          </p:cNvPr>
          <p:cNvGrpSpPr>
            <a:grpSpLocks/>
          </p:cNvGrpSpPr>
          <p:nvPr/>
        </p:nvGrpSpPr>
        <p:grpSpPr bwMode="auto">
          <a:xfrm>
            <a:off x="3632200" y="4889500"/>
            <a:ext cx="4876800" cy="319088"/>
            <a:chOff x="2288" y="3080"/>
            <a:chExt cx="3072" cy="201"/>
          </a:xfrm>
        </p:grpSpPr>
        <p:sp>
          <p:nvSpPr>
            <p:cNvPr id="435206" name="AutoShape 6">
              <a:extLst>
                <a:ext uri="{FF2B5EF4-FFF2-40B4-BE49-F238E27FC236}">
                  <a16:creationId xmlns:a16="http://schemas.microsoft.com/office/drawing/2014/main" id="{79151B6D-3C49-4593-B044-813E1959DB9D}"/>
                </a:ext>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7" name="AutoShape 7">
              <a:extLst>
                <a:ext uri="{FF2B5EF4-FFF2-40B4-BE49-F238E27FC236}">
                  <a16:creationId xmlns:a16="http://schemas.microsoft.com/office/drawing/2014/main" id="{226E831C-BF60-44FB-A5FE-6535461F5FE6}"/>
                </a:ext>
              </a:extLst>
            </p:cNvPr>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5208" name="Rectangle 8">
            <a:extLst>
              <a:ext uri="{FF2B5EF4-FFF2-40B4-BE49-F238E27FC236}">
                <a16:creationId xmlns:a16="http://schemas.microsoft.com/office/drawing/2014/main" id="{CD2DF2E0-40F2-42A2-A8A4-B4CA311967AA}"/>
              </a:ext>
            </a:extLst>
          </p:cNvPr>
          <p:cNvSpPr>
            <a:spLocks noGrp="1" noChangeArrowheads="1"/>
          </p:cNvSpPr>
          <p:nvPr>
            <p:ph type="subTitle" idx="1"/>
          </p:nvPr>
        </p:nvSpPr>
        <p:spPr>
          <a:xfrm>
            <a:off x="4673600" y="2927350"/>
            <a:ext cx="4013200" cy="1822450"/>
          </a:xfrm>
        </p:spPr>
        <p:txBody>
          <a:bodyPr anchor="b"/>
          <a:lstStyle>
            <a:lvl1pPr marL="0" indent="0">
              <a:buFont typeface="Wingdings" panose="05000000000000000000" pitchFamily="2" charset="2"/>
              <a:buNone/>
              <a:defRPr>
                <a:solidFill>
                  <a:schemeClr val="tx2"/>
                </a:solidFill>
              </a:defRPr>
            </a:lvl1pPr>
          </a:lstStyle>
          <a:p>
            <a:pPr lvl="0"/>
            <a:r>
              <a:rPr lang="en-US" altLang="en-US" noProof="0"/>
              <a:t>Click to edit Master subtitle style</a:t>
            </a:r>
          </a:p>
        </p:txBody>
      </p:sp>
      <p:sp>
        <p:nvSpPr>
          <p:cNvPr id="435209" name="Rectangle 9">
            <a:extLst>
              <a:ext uri="{FF2B5EF4-FFF2-40B4-BE49-F238E27FC236}">
                <a16:creationId xmlns:a16="http://schemas.microsoft.com/office/drawing/2014/main" id="{2429D561-8AB2-429B-9482-4EF7D80BAFD0}"/>
              </a:ext>
            </a:extLst>
          </p:cNvPr>
          <p:cNvSpPr>
            <a:spLocks noGrp="1" noChangeArrowheads="1"/>
          </p:cNvSpPr>
          <p:nvPr>
            <p:ph type="dt" sz="quarter" idx="2"/>
          </p:nvPr>
        </p:nvSpPr>
        <p:spPr/>
        <p:txBody>
          <a:bodyPr/>
          <a:lstStyle>
            <a:lvl1pPr>
              <a:defRPr>
                <a:solidFill>
                  <a:schemeClr val="bg1"/>
                </a:solidFill>
              </a:defRPr>
            </a:lvl1pPr>
          </a:lstStyle>
          <a:p>
            <a:endParaRPr lang="en-US" altLang="en-US"/>
          </a:p>
        </p:txBody>
      </p:sp>
      <p:sp>
        <p:nvSpPr>
          <p:cNvPr id="435210" name="Rectangle 10">
            <a:extLst>
              <a:ext uri="{FF2B5EF4-FFF2-40B4-BE49-F238E27FC236}">
                <a16:creationId xmlns:a16="http://schemas.microsoft.com/office/drawing/2014/main" id="{2154792C-EDFE-4F82-8783-9F9CFDD20C4D}"/>
              </a:ext>
            </a:extLst>
          </p:cNvPr>
          <p:cNvSpPr>
            <a:spLocks noGrp="1" noChangeArrowheads="1"/>
          </p:cNvSpPr>
          <p:nvPr>
            <p:ph type="ftr" sz="quarter" idx="3"/>
          </p:nvPr>
        </p:nvSpPr>
        <p:spPr/>
        <p:txBody>
          <a:bodyPr/>
          <a:lstStyle>
            <a:lvl1pPr algn="r">
              <a:defRPr/>
            </a:lvl1pPr>
          </a:lstStyle>
          <a:p>
            <a:endParaRPr lang="en-US" altLang="en-US"/>
          </a:p>
        </p:txBody>
      </p:sp>
      <p:sp>
        <p:nvSpPr>
          <p:cNvPr id="435211" name="Rectangle 11">
            <a:extLst>
              <a:ext uri="{FF2B5EF4-FFF2-40B4-BE49-F238E27FC236}">
                <a16:creationId xmlns:a16="http://schemas.microsoft.com/office/drawing/2014/main" id="{B6415974-DD21-4EA4-B092-6DC70E9F561C}"/>
              </a:ext>
            </a:extLst>
          </p:cNvPr>
          <p:cNvSpPr>
            <a:spLocks noGrp="1" noChangeArrowheads="1"/>
          </p:cNvSpPr>
          <p:nvPr>
            <p:ph type="sldNum" sz="quarter" idx="4"/>
          </p:nvPr>
        </p:nvSpPr>
        <p:spPr>
          <a:xfrm>
            <a:off x="76200" y="6248400"/>
            <a:ext cx="587375" cy="488950"/>
          </a:xfrm>
        </p:spPr>
        <p:txBody>
          <a:bodyPr anchorCtr="0"/>
          <a:lstStyle>
            <a:lvl1pPr>
              <a:defRPr/>
            </a:lvl1pPr>
          </a:lstStyle>
          <a:p>
            <a:fld id="{04C3EA1D-6DAF-4135-AD51-1CF2C59A620D}" type="slidenum">
              <a:rPr lang="en-US" altLang="en-US"/>
              <a:pPr/>
              <a:t>‹#›</a:t>
            </a:fld>
            <a:endParaRPr lang="en-US" altLang="en-US"/>
          </a:p>
        </p:txBody>
      </p:sp>
      <p:sp>
        <p:nvSpPr>
          <p:cNvPr id="435212" name="AutoShape 12">
            <a:extLst>
              <a:ext uri="{FF2B5EF4-FFF2-40B4-BE49-F238E27FC236}">
                <a16:creationId xmlns:a16="http://schemas.microsoft.com/office/drawing/2014/main" id="{16676769-1582-404F-9960-D35CE002F1F5}"/>
              </a:ext>
            </a:extLst>
          </p:cNvPr>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en-US" altLang="en-US" noProof="0"/>
              <a:t>Click to edit Master title style</a:t>
            </a:r>
          </a:p>
        </p:txBody>
      </p:sp>
    </p:spTree>
    <p:extLst>
      <p:ext uri="{BB962C8B-B14F-4D97-AF65-F5344CB8AC3E}">
        <p14:creationId xmlns:p14="http://schemas.microsoft.com/office/powerpoint/2010/main" val="88869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5212"/>
                                        </p:tgtEl>
                                        <p:attrNameLst>
                                          <p:attrName>style.visibility</p:attrName>
                                        </p:attrNameLst>
                                      </p:cBhvr>
                                      <p:to>
                                        <p:strVal val="visible"/>
                                      </p:to>
                                    </p:set>
                                    <p:animEffect transition="in" filter="dissolve">
                                      <p:cBhvr>
                                        <p:cTn id="7" dur="500"/>
                                        <p:tgtEl>
                                          <p:spTgt spid="435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5208">
                                            <p:txEl>
                                              <p:pRg st="0" end="0"/>
                                            </p:txEl>
                                          </p:spTgt>
                                        </p:tgtEl>
                                        <p:attrNameLst>
                                          <p:attrName>style.visibility</p:attrName>
                                        </p:attrNameLst>
                                      </p:cBhvr>
                                      <p:to>
                                        <p:strVal val="visible"/>
                                      </p:to>
                                    </p:set>
                                    <p:animEffect transition="in" filter="dissolve">
                                      <p:cBhvr>
                                        <p:cTn id="12" dur="500"/>
                                        <p:tgtEl>
                                          <p:spTgt spid="4352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build="p">
        <p:tmplLst>
          <p:tmpl lvl="1">
            <p:tnLst>
              <p:par>
                <p:cTn presetID="9" presetClass="entr" presetSubtype="0" fill="hold" nodeType="clickEffect">
                  <p:stCondLst>
                    <p:cond delay="0"/>
                  </p:stCondLst>
                  <p:childTnLst>
                    <p:set>
                      <p:cBhvr>
                        <p:cTn dur="1" fill="hold">
                          <p:stCondLst>
                            <p:cond delay="0"/>
                          </p:stCondLst>
                        </p:cTn>
                        <p:tgtEl>
                          <p:spTgt spid="435208"/>
                        </p:tgtEl>
                        <p:attrNameLst>
                          <p:attrName>style.visibility</p:attrName>
                        </p:attrNameLst>
                      </p:cBhvr>
                      <p:to>
                        <p:strVal val="visible"/>
                      </p:to>
                    </p:set>
                    <p:animEffect transition="in" filter="dissolve">
                      <p:cBhvr>
                        <p:cTn dur="500"/>
                        <p:tgtEl>
                          <p:spTgt spid="435208"/>
                        </p:tgtEl>
                      </p:cBhvr>
                    </p:animEffect>
                  </p:childTnLst>
                </p:cTn>
              </p:par>
            </p:tnLst>
          </p:tmpl>
        </p:tmplLst>
      </p:bldP>
      <p:bldP spid="43521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E61D-3F63-46D0-B611-8FF7814DF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1E806-EAA5-4BD8-8C07-28FEED884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6B16D-9103-4C58-8E93-0C09888B6F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040A8EB-BE86-428F-9B5C-6DA2C95B4B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CC3C1B1-BAD5-4CFB-9458-84ED51BE208B}"/>
              </a:ext>
            </a:extLst>
          </p:cNvPr>
          <p:cNvSpPr>
            <a:spLocks noGrp="1"/>
          </p:cNvSpPr>
          <p:nvPr>
            <p:ph type="sldNum" sz="quarter" idx="12"/>
          </p:nvPr>
        </p:nvSpPr>
        <p:spPr/>
        <p:txBody>
          <a:bodyPr/>
          <a:lstStyle>
            <a:lvl1pPr>
              <a:defRPr/>
            </a:lvl1pPr>
          </a:lstStyle>
          <a:p>
            <a:fld id="{E1AB862C-5BF6-42B9-B910-FF6E8107AE4B}" type="slidenum">
              <a:rPr lang="en-US" altLang="en-US"/>
              <a:pPr/>
              <a:t>‹#›</a:t>
            </a:fld>
            <a:endParaRPr lang="en-US" altLang="en-US"/>
          </a:p>
        </p:txBody>
      </p:sp>
    </p:spTree>
    <p:extLst>
      <p:ext uri="{BB962C8B-B14F-4D97-AF65-F5344CB8AC3E}">
        <p14:creationId xmlns:p14="http://schemas.microsoft.com/office/powerpoint/2010/main" val="2969370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3C02-9BB4-4528-B2C0-16870DD946BA}"/>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06CE13-C704-407D-ACB7-B3C26D147BE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E86E19A-2ED6-49A9-A976-57E18527F6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D112281-91DF-44D5-99C7-9855AB9DF7A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2969BC-8C6B-4A6B-9406-0279C1DA645B}"/>
              </a:ext>
            </a:extLst>
          </p:cNvPr>
          <p:cNvSpPr>
            <a:spLocks noGrp="1"/>
          </p:cNvSpPr>
          <p:nvPr>
            <p:ph type="sldNum" sz="quarter" idx="12"/>
          </p:nvPr>
        </p:nvSpPr>
        <p:spPr/>
        <p:txBody>
          <a:bodyPr/>
          <a:lstStyle>
            <a:lvl1pPr>
              <a:defRPr/>
            </a:lvl1pPr>
          </a:lstStyle>
          <a:p>
            <a:fld id="{BEE0322C-6918-46E1-AEC6-C1A551FCD967}" type="slidenum">
              <a:rPr lang="en-US" altLang="en-US"/>
              <a:pPr/>
              <a:t>‹#›</a:t>
            </a:fld>
            <a:endParaRPr lang="en-US" altLang="en-US"/>
          </a:p>
        </p:txBody>
      </p:sp>
    </p:spTree>
    <p:extLst>
      <p:ext uri="{BB962C8B-B14F-4D97-AF65-F5344CB8AC3E}">
        <p14:creationId xmlns:p14="http://schemas.microsoft.com/office/powerpoint/2010/main" val="2045332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D525-3274-47B6-9721-7AE1345E1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27EB2A-7535-422F-B0FF-0148C1CA0B1E}"/>
              </a:ext>
            </a:extLst>
          </p:cNvPr>
          <p:cNvSpPr>
            <a:spLocks noGrp="1"/>
          </p:cNvSpPr>
          <p:nvPr>
            <p:ph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0F784C-DA83-414B-9211-9CACE357E4F3}"/>
              </a:ext>
            </a:extLst>
          </p:cNvPr>
          <p:cNvSpPr>
            <a:spLocks noGrp="1"/>
          </p:cNvSpPr>
          <p:nvPr>
            <p:ph sz="half" idx="2"/>
          </p:nvPr>
        </p:nvSpPr>
        <p:spPr>
          <a:xfrm>
            <a:off x="4760913" y="2362200"/>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F9EBF-F2ED-4299-B9A9-26899A8BC6D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148725A-3639-4B79-B124-19E3DA69FD1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6D14E48-1CF1-4371-B4FB-5ABF37D8AF6E}"/>
              </a:ext>
            </a:extLst>
          </p:cNvPr>
          <p:cNvSpPr>
            <a:spLocks noGrp="1"/>
          </p:cNvSpPr>
          <p:nvPr>
            <p:ph type="sldNum" sz="quarter" idx="12"/>
          </p:nvPr>
        </p:nvSpPr>
        <p:spPr/>
        <p:txBody>
          <a:bodyPr/>
          <a:lstStyle>
            <a:lvl1pPr>
              <a:defRPr/>
            </a:lvl1pPr>
          </a:lstStyle>
          <a:p>
            <a:fld id="{7DFAC155-C709-4CD6-BABF-78BF45D5ED4F}" type="slidenum">
              <a:rPr lang="en-US" altLang="en-US"/>
              <a:pPr/>
              <a:t>‹#›</a:t>
            </a:fld>
            <a:endParaRPr lang="en-US" altLang="en-US"/>
          </a:p>
        </p:txBody>
      </p:sp>
    </p:spTree>
    <p:extLst>
      <p:ext uri="{BB962C8B-B14F-4D97-AF65-F5344CB8AC3E}">
        <p14:creationId xmlns:p14="http://schemas.microsoft.com/office/powerpoint/2010/main" val="2076164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272D-82E3-43E6-A42B-2E0916F6464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221EAF-8FCB-45E3-B213-F3FFC82BD0E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68157-12E9-4A4A-98E7-E1B74350106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827DD8-C52F-44E9-B8E2-B9A22DDD80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1DBE3-DD2B-4ABE-A425-F2726BCF86B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07A039-EBA6-4A23-9E53-CA46D7CB766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7F5EEFC-EE02-45E5-AED1-8D1902EE67D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BAB518F-936E-4628-A168-DB24BBF6D76F}"/>
              </a:ext>
            </a:extLst>
          </p:cNvPr>
          <p:cNvSpPr>
            <a:spLocks noGrp="1"/>
          </p:cNvSpPr>
          <p:nvPr>
            <p:ph type="sldNum" sz="quarter" idx="12"/>
          </p:nvPr>
        </p:nvSpPr>
        <p:spPr/>
        <p:txBody>
          <a:bodyPr/>
          <a:lstStyle>
            <a:lvl1pPr>
              <a:defRPr/>
            </a:lvl1pPr>
          </a:lstStyle>
          <a:p>
            <a:fld id="{A27F2CE5-F3BE-4522-8ECD-24DD7A3DE689}" type="slidenum">
              <a:rPr lang="en-US" altLang="en-US"/>
              <a:pPr/>
              <a:t>‹#›</a:t>
            </a:fld>
            <a:endParaRPr lang="en-US" altLang="en-US"/>
          </a:p>
        </p:txBody>
      </p:sp>
    </p:spTree>
    <p:extLst>
      <p:ext uri="{BB962C8B-B14F-4D97-AF65-F5344CB8AC3E}">
        <p14:creationId xmlns:p14="http://schemas.microsoft.com/office/powerpoint/2010/main" val="2353743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146F-3C63-458D-A12A-844117B9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352309-BA59-4BF3-998A-63EA7E71E60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0012765-2976-4A4D-8073-F666F91F07E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0A594A2-A347-4477-90CC-CA13ADB61D28}"/>
              </a:ext>
            </a:extLst>
          </p:cNvPr>
          <p:cNvSpPr>
            <a:spLocks noGrp="1"/>
          </p:cNvSpPr>
          <p:nvPr>
            <p:ph type="sldNum" sz="quarter" idx="12"/>
          </p:nvPr>
        </p:nvSpPr>
        <p:spPr/>
        <p:txBody>
          <a:bodyPr/>
          <a:lstStyle>
            <a:lvl1pPr>
              <a:defRPr/>
            </a:lvl1pPr>
          </a:lstStyle>
          <a:p>
            <a:fld id="{8E5D9726-2884-4CE3-8B79-5C5A8202DB83}" type="slidenum">
              <a:rPr lang="en-US" altLang="en-US"/>
              <a:pPr/>
              <a:t>‹#›</a:t>
            </a:fld>
            <a:endParaRPr lang="en-US" altLang="en-US"/>
          </a:p>
        </p:txBody>
      </p:sp>
    </p:spTree>
    <p:extLst>
      <p:ext uri="{BB962C8B-B14F-4D97-AF65-F5344CB8AC3E}">
        <p14:creationId xmlns:p14="http://schemas.microsoft.com/office/powerpoint/2010/main" val="363496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66332C-FA77-4B6A-B895-531BC4CED951}"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1701670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A572A-E7B3-4406-860F-A0B08703BEE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832B255-D481-4E56-A19B-00DBF3B39CF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4C91E02-180E-48A2-A4EE-D2725050E6CB}"/>
              </a:ext>
            </a:extLst>
          </p:cNvPr>
          <p:cNvSpPr>
            <a:spLocks noGrp="1"/>
          </p:cNvSpPr>
          <p:nvPr>
            <p:ph type="sldNum" sz="quarter" idx="12"/>
          </p:nvPr>
        </p:nvSpPr>
        <p:spPr/>
        <p:txBody>
          <a:bodyPr/>
          <a:lstStyle>
            <a:lvl1pPr>
              <a:defRPr/>
            </a:lvl1pPr>
          </a:lstStyle>
          <a:p>
            <a:fld id="{D3F1BC0B-6A37-4B14-8565-365E947078B0}" type="slidenum">
              <a:rPr lang="en-US" altLang="en-US"/>
              <a:pPr/>
              <a:t>‹#›</a:t>
            </a:fld>
            <a:endParaRPr lang="en-US" altLang="en-US"/>
          </a:p>
        </p:txBody>
      </p:sp>
    </p:spTree>
    <p:extLst>
      <p:ext uri="{BB962C8B-B14F-4D97-AF65-F5344CB8AC3E}">
        <p14:creationId xmlns:p14="http://schemas.microsoft.com/office/powerpoint/2010/main" val="2841972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77BE-135F-48E5-89AE-7C3BCE8C89C6}"/>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BDDB9C-7389-41C7-B483-D612076FFA1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D4B0EE-57AD-454D-861A-D91EB32E75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76351-8AED-458F-BE18-D729A877CB2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65066D4-4D84-4FF6-A5DF-6765A7522CC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5D665CD-DE36-43F5-ACCA-F44112A8C698}"/>
              </a:ext>
            </a:extLst>
          </p:cNvPr>
          <p:cNvSpPr>
            <a:spLocks noGrp="1"/>
          </p:cNvSpPr>
          <p:nvPr>
            <p:ph type="sldNum" sz="quarter" idx="12"/>
          </p:nvPr>
        </p:nvSpPr>
        <p:spPr/>
        <p:txBody>
          <a:bodyPr/>
          <a:lstStyle>
            <a:lvl1pPr>
              <a:defRPr/>
            </a:lvl1pPr>
          </a:lstStyle>
          <a:p>
            <a:fld id="{53E64E99-1B0A-468A-9089-909DB049D5EE}" type="slidenum">
              <a:rPr lang="en-US" altLang="en-US"/>
              <a:pPr/>
              <a:t>‹#›</a:t>
            </a:fld>
            <a:endParaRPr lang="en-US" altLang="en-US"/>
          </a:p>
        </p:txBody>
      </p:sp>
    </p:spTree>
    <p:extLst>
      <p:ext uri="{BB962C8B-B14F-4D97-AF65-F5344CB8AC3E}">
        <p14:creationId xmlns:p14="http://schemas.microsoft.com/office/powerpoint/2010/main" val="4216153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C531-AFEC-491F-B154-67D5092CB5C0}"/>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F8528-645A-4DBA-B1EC-93B99AB7010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18FC25-EEFD-4E0F-9146-D1F1CF328C2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F7B65-197E-4095-830E-FE91E8A70AE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B673BFD-3AA3-42D4-A99E-F832BA48313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90C4701-7BDA-4F9A-B1F2-BFD18342415D}"/>
              </a:ext>
            </a:extLst>
          </p:cNvPr>
          <p:cNvSpPr>
            <a:spLocks noGrp="1"/>
          </p:cNvSpPr>
          <p:nvPr>
            <p:ph type="sldNum" sz="quarter" idx="12"/>
          </p:nvPr>
        </p:nvSpPr>
        <p:spPr/>
        <p:txBody>
          <a:bodyPr/>
          <a:lstStyle>
            <a:lvl1pPr>
              <a:defRPr/>
            </a:lvl1pPr>
          </a:lstStyle>
          <a:p>
            <a:fld id="{33CA71DB-65AB-4780-9F12-FDA659535F8E}" type="slidenum">
              <a:rPr lang="en-US" altLang="en-US"/>
              <a:pPr/>
              <a:t>‹#›</a:t>
            </a:fld>
            <a:endParaRPr lang="en-US" altLang="en-US"/>
          </a:p>
        </p:txBody>
      </p:sp>
    </p:spTree>
    <p:extLst>
      <p:ext uri="{BB962C8B-B14F-4D97-AF65-F5344CB8AC3E}">
        <p14:creationId xmlns:p14="http://schemas.microsoft.com/office/powerpoint/2010/main" val="899668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E45C-834E-4AE4-B43A-B7487789C4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7C27CD-DDA3-4FD0-8471-F81204529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A17F9-5C19-4A1D-8E03-94AD2A53CB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003C2A-E48C-4CDB-9AA9-691AFE2EEB8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9BECB1-65D4-4400-861A-F903D8C8C74C}"/>
              </a:ext>
            </a:extLst>
          </p:cNvPr>
          <p:cNvSpPr>
            <a:spLocks noGrp="1"/>
          </p:cNvSpPr>
          <p:nvPr>
            <p:ph type="sldNum" sz="quarter" idx="12"/>
          </p:nvPr>
        </p:nvSpPr>
        <p:spPr/>
        <p:txBody>
          <a:bodyPr/>
          <a:lstStyle>
            <a:lvl1pPr>
              <a:defRPr/>
            </a:lvl1pPr>
          </a:lstStyle>
          <a:p>
            <a:fld id="{D57F6A3E-4A09-4CC0-81B3-4FF584AD3078}" type="slidenum">
              <a:rPr lang="en-US" altLang="en-US"/>
              <a:pPr/>
              <a:t>‹#›</a:t>
            </a:fld>
            <a:endParaRPr lang="en-US" altLang="en-US"/>
          </a:p>
        </p:txBody>
      </p:sp>
    </p:spTree>
    <p:extLst>
      <p:ext uri="{BB962C8B-B14F-4D97-AF65-F5344CB8AC3E}">
        <p14:creationId xmlns:p14="http://schemas.microsoft.com/office/powerpoint/2010/main" val="1332560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C312D-6181-44D7-99A5-39646DFF1A92}"/>
              </a:ext>
            </a:extLst>
          </p:cNvPr>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D924F-7435-4AA5-ADD8-4437E8D4C804}"/>
              </a:ext>
            </a:extLst>
          </p:cNvPr>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D85B5-F4BF-4333-A2E2-69892AAFE8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8A2EEA-3F3E-4348-B992-B34CFEF9EA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191A9F-EE67-466D-8A2D-6CAC116B5778}"/>
              </a:ext>
            </a:extLst>
          </p:cNvPr>
          <p:cNvSpPr>
            <a:spLocks noGrp="1"/>
          </p:cNvSpPr>
          <p:nvPr>
            <p:ph type="sldNum" sz="quarter" idx="12"/>
          </p:nvPr>
        </p:nvSpPr>
        <p:spPr/>
        <p:txBody>
          <a:bodyPr/>
          <a:lstStyle>
            <a:lvl1pPr>
              <a:defRPr/>
            </a:lvl1pPr>
          </a:lstStyle>
          <a:p>
            <a:fld id="{1A82558D-4CF4-4EDE-BA8D-08E6CE7D32CE}" type="slidenum">
              <a:rPr lang="en-US" altLang="en-US"/>
              <a:pPr/>
              <a:t>‹#›</a:t>
            </a:fld>
            <a:endParaRPr lang="en-US" altLang="en-US"/>
          </a:p>
        </p:txBody>
      </p:sp>
    </p:spTree>
    <p:extLst>
      <p:ext uri="{BB962C8B-B14F-4D97-AF65-F5344CB8AC3E}">
        <p14:creationId xmlns:p14="http://schemas.microsoft.com/office/powerpoint/2010/main" val="365161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CA02C6-7ED6-4749-949E-A4BC11B78496}"/>
              </a:ext>
            </a:extLst>
          </p:cNvPr>
          <p:cNvSpPr>
            <a:spLocks noGrp="1"/>
          </p:cNvSpPr>
          <p:nvPr>
            <p:ph/>
          </p:nvPr>
        </p:nvSpPr>
        <p:spPr>
          <a:xfrm>
            <a:off x="762000" y="762000"/>
            <a:ext cx="79248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95774CA-1D52-4340-B87A-95BC9C98ED37}"/>
              </a:ext>
            </a:extLst>
          </p:cNvPr>
          <p:cNvSpPr>
            <a:spLocks noGrp="1"/>
          </p:cNvSpPr>
          <p:nvPr>
            <p:ph type="dt" sz="half" idx="10"/>
          </p:nvPr>
        </p:nvSpPr>
        <p:spPr>
          <a:xfrm>
            <a:off x="2438400" y="6248400"/>
            <a:ext cx="2130425" cy="474663"/>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EE6DBBB-F181-41C0-A45F-20CCB7D3A71F}"/>
              </a:ext>
            </a:extLst>
          </p:cNvPr>
          <p:cNvSpPr>
            <a:spLocks noGrp="1"/>
          </p:cNvSpPr>
          <p:nvPr>
            <p:ph type="ftr" sz="quarter" idx="11"/>
          </p:nvPr>
        </p:nvSpPr>
        <p:spPr>
          <a:xfrm>
            <a:off x="5791200" y="6248400"/>
            <a:ext cx="2897188" cy="474663"/>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444A3EB-6236-450D-916D-493680000A71}"/>
              </a:ext>
            </a:extLst>
          </p:cNvPr>
          <p:cNvSpPr>
            <a:spLocks noGrp="1"/>
          </p:cNvSpPr>
          <p:nvPr>
            <p:ph type="sldNum" sz="quarter" idx="12"/>
          </p:nvPr>
        </p:nvSpPr>
        <p:spPr>
          <a:xfrm>
            <a:off x="84138" y="6242050"/>
            <a:ext cx="587375" cy="488950"/>
          </a:xfrm>
        </p:spPr>
        <p:txBody>
          <a:bodyPr/>
          <a:lstStyle>
            <a:lvl1pPr>
              <a:defRPr/>
            </a:lvl1pPr>
          </a:lstStyle>
          <a:p>
            <a:fld id="{A59D9751-3CA0-4C08-80D9-51CA5A7E833A}" type="slidenum">
              <a:rPr lang="en-US" altLang="en-US"/>
              <a:pPr/>
              <a:t>‹#›</a:t>
            </a:fld>
            <a:endParaRPr lang="en-US" altLang="en-US"/>
          </a:p>
        </p:txBody>
      </p:sp>
    </p:spTree>
    <p:extLst>
      <p:ext uri="{BB962C8B-B14F-4D97-AF65-F5344CB8AC3E}">
        <p14:creationId xmlns:p14="http://schemas.microsoft.com/office/powerpoint/2010/main" val="3347317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66DA-A9A6-4621-A2A7-E955A1C8985B}"/>
              </a:ext>
            </a:extLst>
          </p:cNvPr>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3EAA94-2C3F-4F88-890D-9D3331D0DCDE}"/>
              </a:ext>
            </a:extLst>
          </p:cNvPr>
          <p:cNvSpPr>
            <a:spLocks noGrp="1"/>
          </p:cNvSpPr>
          <p:nvPr>
            <p:ph type="body"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16623-2863-4140-9BE5-B4143ACBBBD9}"/>
              </a:ext>
            </a:extLst>
          </p:cNvPr>
          <p:cNvSpPr>
            <a:spLocks noGrp="1"/>
          </p:cNvSpPr>
          <p:nvPr>
            <p:ph sz="half" idx="2"/>
          </p:nvPr>
        </p:nvSpPr>
        <p:spPr>
          <a:xfrm>
            <a:off x="4760913" y="2362200"/>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F64374-C6FE-40D9-92B2-2ABDF141AF39}"/>
              </a:ext>
            </a:extLst>
          </p:cNvPr>
          <p:cNvSpPr>
            <a:spLocks noGrp="1"/>
          </p:cNvSpPr>
          <p:nvPr>
            <p:ph type="dt" sz="half" idx="10"/>
          </p:nvPr>
        </p:nvSpPr>
        <p:spPr>
          <a:xfrm>
            <a:off x="2438400" y="6248400"/>
            <a:ext cx="2130425" cy="474663"/>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50A8B0-6D5B-44B8-9C51-5AAB58748D39}"/>
              </a:ext>
            </a:extLst>
          </p:cNvPr>
          <p:cNvSpPr>
            <a:spLocks noGrp="1"/>
          </p:cNvSpPr>
          <p:nvPr>
            <p:ph type="ftr" sz="quarter" idx="11"/>
          </p:nvPr>
        </p:nvSpPr>
        <p:spPr>
          <a:xfrm>
            <a:off x="5791200" y="6248400"/>
            <a:ext cx="2897188" cy="474663"/>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EDEB51-5EB4-4A06-951C-A77F07C12AC1}"/>
              </a:ext>
            </a:extLst>
          </p:cNvPr>
          <p:cNvSpPr>
            <a:spLocks noGrp="1"/>
          </p:cNvSpPr>
          <p:nvPr>
            <p:ph type="sldNum" sz="quarter" idx="12"/>
          </p:nvPr>
        </p:nvSpPr>
        <p:spPr>
          <a:xfrm>
            <a:off x="84138" y="6242050"/>
            <a:ext cx="587375" cy="488950"/>
          </a:xfrm>
        </p:spPr>
        <p:txBody>
          <a:bodyPr/>
          <a:lstStyle>
            <a:lvl1pPr>
              <a:defRPr/>
            </a:lvl1pPr>
          </a:lstStyle>
          <a:p>
            <a:fld id="{38DFF615-3622-4739-9207-812FBB902C6E}" type="slidenum">
              <a:rPr lang="en-US" altLang="en-US"/>
              <a:pPr/>
              <a:t>‹#›</a:t>
            </a:fld>
            <a:endParaRPr lang="en-US" altLang="en-US"/>
          </a:p>
        </p:txBody>
      </p:sp>
    </p:spTree>
    <p:extLst>
      <p:ext uri="{BB962C8B-B14F-4D97-AF65-F5344CB8AC3E}">
        <p14:creationId xmlns:p14="http://schemas.microsoft.com/office/powerpoint/2010/main" val="1668810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4F60-65D8-48F7-81E2-6A5105277B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DFAA29-7A27-4D9D-91DC-E05CDF6912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DABF5D-AB53-4268-8DD8-59D4F3202608}"/>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20EA00DE-BED7-4E4C-837A-F45AF8E9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24B24-6609-47FC-B326-60561E7972DE}"/>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746231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31E4-407F-48B3-A346-5FB01559B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EEB6F-A368-4E92-91C2-492E8F7275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6A179-21ED-4F81-9500-10DEBF04078F}"/>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B5D43EE5-D7AC-454C-B27F-26384438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F73D-E061-43ED-ABE1-ABA5ABD23C1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579053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75AA-8ED1-4B5B-98FD-FFC49EA8BC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F74DA6-3AC4-4682-BF51-CD14103A642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A7599E-AC06-4796-A03B-B31BDC2F7648}"/>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C919BD83-77A4-4EBD-9E8E-96533F0E8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4CB51-D974-477E-8070-8C6105AB00A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64544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66332C-FA77-4B6A-B895-531BC4CED951}"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309257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4736-5451-499B-8A4F-472FB9917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B1CAC-CA87-4C10-8B97-CA3C54F2E0F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57BE3F-B17B-41D2-92D4-37A7154E2E5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922B6-5D65-468A-985C-8630F807C6C6}"/>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a:extLst>
              <a:ext uri="{FF2B5EF4-FFF2-40B4-BE49-F238E27FC236}">
                <a16:creationId xmlns:a16="http://schemas.microsoft.com/office/drawing/2014/main" id="{5DA6B025-29C0-46A8-B731-3B8E337D1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14F56-065D-4E0C-8081-D8AD3F0129E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395428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EC06-C68F-4A6A-BAC9-4A33502BFD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81538C-4FD5-49B4-BA8D-C4FBC8CB9D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D5B592A-11A9-46F2-A824-8E77F3E029D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28CE81-704C-4D0A-94B6-4DDD4C7517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4BEF30-B169-4DF1-BA3D-18E7E717B13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09F5A-AA2A-482B-A23A-D6A5ACE6F3AE}"/>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8" name="Footer Placeholder 7">
            <a:extLst>
              <a:ext uri="{FF2B5EF4-FFF2-40B4-BE49-F238E27FC236}">
                <a16:creationId xmlns:a16="http://schemas.microsoft.com/office/drawing/2014/main" id="{D213DC84-EDEB-4C0F-AA7E-C1C5665BC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58F17B-777B-451B-A745-295C6F595C37}"/>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568673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A932-5749-416D-81EF-AF6CFD4ED5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C3A00A-8E13-4C66-8C21-97B96D2798D5}"/>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4" name="Footer Placeholder 3">
            <a:extLst>
              <a:ext uri="{FF2B5EF4-FFF2-40B4-BE49-F238E27FC236}">
                <a16:creationId xmlns:a16="http://schemas.microsoft.com/office/drawing/2014/main" id="{525F17A0-AE92-478A-8F17-7492B39FB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430D6-AB80-4458-ABA5-6E910B00BE5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65402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8A227-2834-4B8B-8AB7-63E13DEDF445}"/>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3" name="Footer Placeholder 2">
            <a:extLst>
              <a:ext uri="{FF2B5EF4-FFF2-40B4-BE49-F238E27FC236}">
                <a16:creationId xmlns:a16="http://schemas.microsoft.com/office/drawing/2014/main" id="{3DCDCA7B-98EC-42D4-86AD-294AB8E90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D6DAE9-0172-4D33-8094-DE7C00DD8276}"/>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39189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8A03-FA5E-4C87-8AD9-A7F05786F90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D2B4665-9947-4D82-A5A4-B61A0AEADC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053E4-8648-450C-B140-822B553CAA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6023186-DD36-4FAA-867A-622D74EF6D11}"/>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a:extLst>
              <a:ext uri="{FF2B5EF4-FFF2-40B4-BE49-F238E27FC236}">
                <a16:creationId xmlns:a16="http://schemas.microsoft.com/office/drawing/2014/main" id="{78C7575C-EC12-488F-B5A5-E13E1A864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D9BED-E24A-4241-8F31-7656C4F97228}"/>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722720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EACE-8BFD-496A-9FA0-215DCA41D3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91B533-9287-4918-9074-5C1F4851F53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B4FC53D-B995-4B5D-AB37-AD8B757329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715E7C4-EF31-4A3C-96CC-CC26BAE8DDBA}"/>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a:extLst>
              <a:ext uri="{FF2B5EF4-FFF2-40B4-BE49-F238E27FC236}">
                <a16:creationId xmlns:a16="http://schemas.microsoft.com/office/drawing/2014/main" id="{4B281F5F-9715-4316-8D1A-07A89C69B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9837A-22B0-452C-95BC-1A13D159B28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314705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F06C-58F1-4B30-9371-ABCEBB975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13B86-C871-47DD-A916-6B5AFDDE28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F2624-3CB8-4B5B-9802-0AA9FE2558C6}"/>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97D883A0-FA33-48B5-BFA1-B958C0FF2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6893-F039-4D5B-A782-C9E9525CA1FF}"/>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457682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D54C-903B-4241-9E3C-A0BD574A4F3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49124-2CCB-438C-BE76-215992C6A88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03A07-F417-43B9-9A28-56481C738A98}"/>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6845F9E2-5150-4A5F-BE2B-D24072E38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5CB92-B89F-4926-8597-D10ABE9CB7D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974777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endParaRPr lang="en-US" altLang="en-US"/>
          </a:p>
        </p:txBody>
      </p:sp>
      <p:sp>
        <p:nvSpPr>
          <p:cNvPr id="17" name="Footer Placeholder 16"/>
          <p:cNvSpPr>
            <a:spLocks noGrp="1"/>
          </p:cNvSpPr>
          <p:nvPr>
            <p:ph type="ftr" sz="quarter" idx="11"/>
          </p:nvPr>
        </p:nvSpPr>
        <p:spPr>
          <a:xfrm>
            <a:off x="5410200" y="4205288"/>
            <a:ext cx="1295400" cy="457200"/>
          </a:xfrm>
        </p:spPr>
        <p:txBody>
          <a:bodyPr/>
          <a:lstStyle/>
          <a:p>
            <a:endParaRPr lang="en-US" alt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C8E8E213-7764-4C67-B12D-3091F109E563}" type="slidenum">
              <a:rPr lang="en-US" altLang="en-US" smtClean="0"/>
              <a:pPr/>
              <a:t>‹#›</a:t>
            </a:fld>
            <a:endParaRPr lang="en-US" altLang="en-US"/>
          </a:p>
        </p:txBody>
      </p:sp>
    </p:spTree>
    <p:extLst>
      <p:ext uri="{BB962C8B-B14F-4D97-AF65-F5344CB8AC3E}">
        <p14:creationId xmlns:p14="http://schemas.microsoft.com/office/powerpoint/2010/main" val="1242176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5595336-D30A-4BF3-BC9E-AAFAA3B36288}" type="slidenum">
              <a:rPr lang="en-US" altLang="en-US" smtClean="0"/>
              <a:pPr/>
              <a:t>‹#›</a:t>
            </a:fld>
            <a:endParaRPr lang="en-US" altLang="en-US"/>
          </a:p>
        </p:txBody>
      </p:sp>
    </p:spTree>
    <p:extLst>
      <p:ext uri="{BB962C8B-B14F-4D97-AF65-F5344CB8AC3E}">
        <p14:creationId xmlns:p14="http://schemas.microsoft.com/office/powerpoint/2010/main" val="396984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66332C-FA77-4B6A-B895-531BC4CED951}"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2933391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7B8DA19-BC92-46C8-88DA-F29ECECA1C47}" type="slidenum">
              <a:rPr lang="en-US" altLang="en-US" smtClean="0"/>
              <a:pPr/>
              <a:t>‹#›</a:t>
            </a:fld>
            <a:endParaRPr lang="en-US" altLang="en-US"/>
          </a:p>
        </p:txBody>
      </p:sp>
    </p:spTree>
    <p:extLst>
      <p:ext uri="{BB962C8B-B14F-4D97-AF65-F5344CB8AC3E}">
        <p14:creationId xmlns:p14="http://schemas.microsoft.com/office/powerpoint/2010/main" val="249114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17A4728-EB07-4BAC-B315-6E46DAFBA44E}" type="slidenum">
              <a:rPr lang="en-US" altLang="en-US" smtClean="0"/>
              <a:pPr/>
              <a:t>‹#›</a:t>
            </a:fld>
            <a:endParaRPr lang="en-US" altLang="en-US"/>
          </a:p>
        </p:txBody>
      </p:sp>
    </p:spTree>
    <p:extLst>
      <p:ext uri="{BB962C8B-B14F-4D97-AF65-F5344CB8AC3E}">
        <p14:creationId xmlns:p14="http://schemas.microsoft.com/office/powerpoint/2010/main" val="692080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endParaRPr lang="en-US" altLang="en-US"/>
          </a:p>
        </p:txBody>
      </p:sp>
      <p:sp>
        <p:nvSpPr>
          <p:cNvPr id="27" name="Slide Number Placeholder 26"/>
          <p:cNvSpPr>
            <a:spLocks noGrp="1"/>
          </p:cNvSpPr>
          <p:nvPr>
            <p:ph type="sldNum" sz="quarter" idx="11"/>
          </p:nvPr>
        </p:nvSpPr>
        <p:spPr/>
        <p:txBody>
          <a:bodyPr rtlCol="0"/>
          <a:lstStyle/>
          <a:p>
            <a:fld id="{D60E3AF1-4613-424E-BF85-FAE2E35A3998}" type="slidenum">
              <a:rPr lang="en-US" altLang="en-US" smtClean="0"/>
              <a:pPr/>
              <a:t>‹#›</a:t>
            </a:fld>
            <a:endParaRPr lang="en-US" altLang="en-US"/>
          </a:p>
        </p:txBody>
      </p:sp>
      <p:sp>
        <p:nvSpPr>
          <p:cNvPr id="28" name="Footer Placeholder 27"/>
          <p:cNvSpPr>
            <a:spLocks noGrp="1"/>
          </p:cNvSpPr>
          <p:nvPr>
            <p:ph type="ftr" sz="quarter" idx="12"/>
          </p:nvPr>
        </p:nvSpPr>
        <p:spPr/>
        <p:txBody>
          <a:bodyPr rtlCol="0"/>
          <a:lstStyle/>
          <a:p>
            <a:endParaRPr lang="en-US" altLang="en-US"/>
          </a:p>
        </p:txBody>
      </p:sp>
    </p:spTree>
    <p:extLst>
      <p:ext uri="{BB962C8B-B14F-4D97-AF65-F5344CB8AC3E}">
        <p14:creationId xmlns:p14="http://schemas.microsoft.com/office/powerpoint/2010/main" val="1682929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endParaRPr lang="en-US" altLang="en-US"/>
          </a:p>
        </p:txBody>
      </p:sp>
      <p:sp>
        <p:nvSpPr>
          <p:cNvPr id="4" name="Footer Placeholder 3"/>
          <p:cNvSpPr>
            <a:spLocks noGrp="1"/>
          </p:cNvSpPr>
          <p:nvPr>
            <p:ph type="ftr" sz="quarter" idx="11"/>
          </p:nvPr>
        </p:nvSpPr>
        <p:spPr>
          <a:xfrm>
            <a:off x="5257800" y="612648"/>
            <a:ext cx="1325880" cy="457200"/>
          </a:xfrm>
        </p:spPr>
        <p:txBody>
          <a:bodyPr/>
          <a:lstStyle/>
          <a:p>
            <a:endParaRPr lang="en-US" altLang="en-US"/>
          </a:p>
        </p:txBody>
      </p:sp>
      <p:sp>
        <p:nvSpPr>
          <p:cNvPr id="5" name="Slide Number Placeholder 4"/>
          <p:cNvSpPr>
            <a:spLocks noGrp="1"/>
          </p:cNvSpPr>
          <p:nvPr>
            <p:ph type="sldNum" sz="quarter" idx="12"/>
          </p:nvPr>
        </p:nvSpPr>
        <p:spPr>
          <a:xfrm>
            <a:off x="8174736" y="2272"/>
            <a:ext cx="762000" cy="365760"/>
          </a:xfrm>
        </p:spPr>
        <p:txBody>
          <a:bodyPr/>
          <a:lstStyle/>
          <a:p>
            <a:fld id="{A92ABFD3-2AD7-403C-A60E-774A1B88621D}" type="slidenum">
              <a:rPr lang="en-US" altLang="en-US" smtClean="0"/>
              <a:pPr/>
              <a:t>‹#›</a:t>
            </a:fld>
            <a:endParaRPr lang="en-US" altLang="en-US"/>
          </a:p>
        </p:txBody>
      </p:sp>
    </p:spTree>
    <p:extLst>
      <p:ext uri="{BB962C8B-B14F-4D97-AF65-F5344CB8AC3E}">
        <p14:creationId xmlns:p14="http://schemas.microsoft.com/office/powerpoint/2010/main" val="826827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DE2FA3E0-08BA-452B-8F05-814E1ABFB352}" type="slidenum">
              <a:rPr lang="en-US" altLang="en-US" smtClean="0"/>
              <a:pPr/>
              <a:t>‹#›</a:t>
            </a:fld>
            <a:endParaRPr lang="en-US" altLang="en-US"/>
          </a:p>
        </p:txBody>
      </p:sp>
    </p:spTree>
    <p:extLst>
      <p:ext uri="{BB962C8B-B14F-4D97-AF65-F5344CB8AC3E}">
        <p14:creationId xmlns:p14="http://schemas.microsoft.com/office/powerpoint/2010/main" val="10006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A770793-BED0-464E-9176-A41CE2F7420B}" type="slidenum">
              <a:rPr lang="en-US" altLang="en-US" smtClean="0"/>
              <a:pPr/>
              <a:t>‹#›</a:t>
            </a:fld>
            <a:endParaRPr lang="en-US" altLang="en-US"/>
          </a:p>
        </p:txBody>
      </p:sp>
    </p:spTree>
    <p:extLst>
      <p:ext uri="{BB962C8B-B14F-4D97-AF65-F5344CB8AC3E}">
        <p14:creationId xmlns:p14="http://schemas.microsoft.com/office/powerpoint/2010/main" val="14866139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083F0AF-5DE5-4E18-ADB2-F2DEAC94E656}" type="slidenum">
              <a:rPr lang="en-US" altLang="en-US" smtClean="0"/>
              <a:pPr/>
              <a:t>‹#›</a:t>
            </a:fld>
            <a:endParaRPr lang="en-US" altLang="en-US"/>
          </a:p>
        </p:txBody>
      </p:sp>
    </p:spTree>
    <p:extLst>
      <p:ext uri="{BB962C8B-B14F-4D97-AF65-F5344CB8AC3E}">
        <p14:creationId xmlns:p14="http://schemas.microsoft.com/office/powerpoint/2010/main" val="2264322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08107A6-D621-4CD2-9257-F3252DF86CA2}" type="slidenum">
              <a:rPr lang="en-US" altLang="en-US" smtClean="0"/>
              <a:pPr/>
              <a:t>‹#›</a:t>
            </a:fld>
            <a:endParaRPr lang="en-US" altLang="en-US"/>
          </a:p>
        </p:txBody>
      </p:sp>
    </p:spTree>
    <p:extLst>
      <p:ext uri="{BB962C8B-B14F-4D97-AF65-F5344CB8AC3E}">
        <p14:creationId xmlns:p14="http://schemas.microsoft.com/office/powerpoint/2010/main" val="29101617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EBD043-79A3-4F4C-B44C-6BBFA7B8F75D}" type="slidenum">
              <a:rPr lang="en-US" altLang="en-US" smtClean="0"/>
              <a:pPr/>
              <a:t>‹#›</a:t>
            </a:fld>
            <a:endParaRPr lang="en-US" altLang="en-US"/>
          </a:p>
        </p:txBody>
      </p:sp>
    </p:spTree>
    <p:extLst>
      <p:ext uri="{BB962C8B-B14F-4D97-AF65-F5344CB8AC3E}">
        <p14:creationId xmlns:p14="http://schemas.microsoft.com/office/powerpoint/2010/main" val="1912139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428963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6332C-FA77-4B6A-B895-531BC4CED951}"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17198713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021975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888075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800133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E75CC1-6B3A-554C-82BA-8B76F58F020C}"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316529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E75CC1-6B3A-554C-82BA-8B76F58F020C}"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9568215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75CC1-6B3A-554C-82BA-8B76F58F020C}"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79493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180845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E75CC1-6B3A-554C-82BA-8B76F58F020C}"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4261732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053998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55052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6332C-FA77-4B6A-B895-531BC4CED951}"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22752493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Lst>
          </p:cNvPr>
          <p:cNvSpPr/>
          <p:nvPr userDrawn="1"/>
        </p:nvSpPr>
        <p:spPr>
          <a:xfrm flipH="1">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Lst>
          </p:cNvPr>
          <p:cNvSpPr/>
          <p:nvPr userDrawn="1"/>
        </p:nvSpPr>
        <p:spPr>
          <a:xfrm>
            <a:off x="1" y="825690"/>
            <a:ext cx="5096946"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221126" y="1057523"/>
            <a:ext cx="3752655" cy="2173433"/>
          </a:xfrm>
        </p:spPr>
        <p:txBody>
          <a:bodyPr>
            <a:noAutofit/>
          </a:bodyPr>
          <a:lstStyle>
            <a:lvl1pPr>
              <a:lnSpc>
                <a:spcPct val="100000"/>
              </a:lnSpc>
              <a:defRPr sz="3300" cap="all" baseline="0">
                <a:solidFill>
                  <a:schemeClr val="bg1"/>
                </a:solidFill>
              </a:defRPr>
            </a:lvl1pPr>
          </a:lstStyle>
          <a:p>
            <a:r>
              <a:rPr lang="en-US" sz="3300" dirty="0">
                <a:solidFill>
                  <a:schemeClr val="bg1"/>
                </a:solidFill>
              </a:rPr>
              <a:t>CLICK TO ADD TITLE</a:t>
            </a:r>
          </a:p>
        </p:txBody>
      </p:sp>
      <p:sp>
        <p:nvSpPr>
          <p:cNvPr id="55" name="Subtitle 2">
            <a:extLst>
              <a:ext uri="{FF2B5EF4-FFF2-40B4-BE49-F238E27FC236}">
                <a16:creationId xmlns:a16="http://schemas.microsoft.com/office/drawing/2014/main" id="{50BC9D78-FF13-4CEB-8ECB-E64E85C5D0B4}"/>
              </a:ext>
            </a:extLst>
          </p:cNvPr>
          <p:cNvSpPr>
            <a:spLocks noGrp="1"/>
          </p:cNvSpPr>
          <p:nvPr>
            <p:ph type="subTitle" idx="1" hasCustomPrompt="1"/>
          </p:nvPr>
        </p:nvSpPr>
        <p:spPr>
          <a:xfrm>
            <a:off x="1234983" y="3751120"/>
            <a:ext cx="3738799" cy="1606163"/>
          </a:xfrm>
        </p:spPr>
        <p:txBody>
          <a:bodyPr anchor="t">
            <a:noAutofit/>
          </a:bodyPr>
          <a:lstStyle>
            <a:lvl1pPr>
              <a:defRPr sz="1800" b="0"/>
            </a:lvl1pPr>
          </a:lstStyle>
          <a:p>
            <a:r>
              <a:rPr lang="en-US" dirty="0">
                <a:solidFill>
                  <a:schemeClr val="tx1">
                    <a:lumMod val="75000"/>
                    <a:lumOff val="25000"/>
                  </a:schemeClr>
                </a:solidFill>
              </a:rPr>
              <a:t>Click to add subtitle</a:t>
            </a:r>
          </a:p>
        </p:txBody>
      </p:sp>
      <p:sp>
        <p:nvSpPr>
          <p:cNvPr id="56" name="Rectangle 55">
            <a:extLst>
              <a:ext uri="{FF2B5EF4-FFF2-40B4-BE49-F238E27FC236}">
                <a16:creationId xmlns:a16="http://schemas.microsoft.com/office/drawing/2014/main" id="{FB792E4C-AD3B-4E88-8540-E75759746368}"/>
              </a:ext>
            </a:extLst>
          </p:cNvPr>
          <p:cNvSpPr/>
          <p:nvPr userDrawn="1"/>
        </p:nvSpPr>
        <p:spPr>
          <a:xfrm>
            <a:off x="0" y="889697"/>
            <a:ext cx="803081"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Lst>
          </p:cNvPr>
          <p:cNvSpPr/>
          <p:nvPr userDrawn="1"/>
        </p:nvSpPr>
        <p:spPr>
          <a:xfrm rot="5400000">
            <a:off x="-263109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ooter Placeholder 4">
            <a:extLst>
              <a:ext uri="{FF2B5EF4-FFF2-40B4-BE49-F238E27FC236}">
                <a16:creationId xmlns:a16="http://schemas.microsoft.com/office/drawing/2014/main" id="{15A37EDE-F10B-4C4B-9572-8778C2D6A686}"/>
              </a:ext>
            </a:extLst>
          </p:cNvPr>
          <p:cNvSpPr>
            <a:spLocks noGrp="1"/>
          </p:cNvSpPr>
          <p:nvPr>
            <p:ph type="ftr" sz="quarter" idx="11"/>
          </p:nvPr>
        </p:nvSpPr>
        <p:spPr>
          <a:xfrm>
            <a:off x="1226327" y="6309360"/>
            <a:ext cx="3598128" cy="457200"/>
          </a:xfrm>
        </p:spPr>
        <p:txBody>
          <a:bodyPr/>
          <a:lstStyle/>
          <a:p>
            <a:pPr algn="l"/>
            <a:r>
              <a:rPr lang="en-US" dirty="0"/>
              <a:t>Presentation Title</a:t>
            </a:r>
          </a:p>
        </p:txBody>
      </p:sp>
      <p:sp>
        <p:nvSpPr>
          <p:cNvPr id="59" name="Rectangle 58">
            <a:extLst>
              <a:ext uri="{FF2B5EF4-FFF2-40B4-BE49-F238E27FC236}">
                <a16:creationId xmlns:a16="http://schemas.microsoft.com/office/drawing/2014/main" id="{EA124D3C-01E3-4B96-BDF0-54851D1739D0}"/>
              </a:ext>
            </a:extLst>
          </p:cNvPr>
          <p:cNvSpPr/>
          <p:nvPr userDrawn="1"/>
        </p:nvSpPr>
        <p:spPr>
          <a:xfrm rot="5400000">
            <a:off x="1691948"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Date Placeholder 35">
            <a:extLst>
              <a:ext uri="{FF2B5EF4-FFF2-40B4-BE49-F238E27FC236}">
                <a16:creationId xmlns:a16="http://schemas.microsoft.com/office/drawing/2014/main" id="{D6890A67-3C66-4F8A-B1A6-05469F40F879}"/>
              </a:ext>
            </a:extLst>
          </p:cNvPr>
          <p:cNvSpPr>
            <a:spLocks noGrp="1"/>
          </p:cNvSpPr>
          <p:nvPr>
            <p:ph type="dt" sz="half" idx="10"/>
          </p:nvPr>
        </p:nvSpPr>
        <p:spPr>
          <a:xfrm>
            <a:off x="6148015" y="6309360"/>
            <a:ext cx="1613351" cy="457200"/>
          </a:xfrm>
        </p:spPr>
        <p:txBody>
          <a:bodyPr/>
          <a:lstStyle/>
          <a:p>
            <a:pPr algn="l"/>
            <a:r>
              <a:rPr lang="en-US">
                <a:solidFill>
                  <a:srgbClr val="FFFFFF"/>
                </a:solidFill>
                <a:effectLst>
                  <a:outerShdw blurRad="50800" dist="38100" dir="2700000" algn="tl" rotWithShape="0">
                    <a:prstClr val="black">
                      <a:alpha val="43000"/>
                    </a:prstClr>
                  </a:outerShdw>
                </a:effectLst>
              </a:rPr>
              <a:t>2/1/20XX</a:t>
            </a:r>
            <a:endParaRPr lang="en-US" dirty="0">
              <a:solidFill>
                <a:srgbClr val="FFFFFF"/>
              </a:solidFill>
              <a:effectLst>
                <a:outerShdw blurRad="50800" dist="38100" dir="2700000" algn="tl" rotWithShape="0">
                  <a:prstClr val="black">
                    <a:alpha val="43000"/>
                  </a:prstClr>
                </a:outerShdw>
              </a:effectLst>
            </a:endParaRPr>
          </a:p>
        </p:txBody>
      </p:sp>
      <p:sp>
        <p:nvSpPr>
          <p:cNvPr id="62" name="Slide Number Placeholder 36">
            <a:extLst>
              <a:ext uri="{FF2B5EF4-FFF2-40B4-BE49-F238E27FC236}">
                <a16:creationId xmlns:a16="http://schemas.microsoft.com/office/drawing/2014/main" id="{46849723-0CBF-47CA-9477-4D42CAC71FCC}"/>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solidFill>
                  <a:srgbClr val="FFFFFF"/>
                </a:solidFill>
                <a:effectLst>
                  <a:outerShdw blurRad="50800" dist="38100" dir="2700000" algn="tl" rotWithShape="0">
                    <a:prstClr val="black">
                      <a:alpha val="43000"/>
                    </a:prstClr>
                  </a:outerShdw>
                </a:effectLst>
              </a:rPr>
              <a:pPr/>
              <a:t>‹#›</a:t>
            </a:fld>
            <a:endParaRPr lang="en-US" dirty="0">
              <a:solidFill>
                <a:srgbClr val="FFFFFF"/>
              </a:solidFill>
              <a:effectLst>
                <a:outerShdw blurRad="50800" dist="38100" dir="2700000" algn="tl" rotWithShape="0">
                  <a:prstClr val="black">
                    <a:alpha val="43000"/>
                  </a:prstClr>
                </a:outerShdw>
              </a:effectLst>
            </a:endParaRPr>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hasCustomPrompt="1"/>
          </p:nvPr>
        </p:nvSpPr>
        <p:spPr>
          <a:xfrm>
            <a:off x="5144952" y="-2"/>
            <a:ext cx="3999048"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algn="ctr">
              <a:defRPr/>
            </a:lvl1pPr>
          </a:lstStyle>
          <a:p>
            <a:r>
              <a:rPr lang="en-US" dirty="0"/>
              <a:t>Click to add photo</a:t>
            </a:r>
          </a:p>
        </p:txBody>
      </p:sp>
    </p:spTree>
    <p:extLst>
      <p:ext uri="{BB962C8B-B14F-4D97-AF65-F5344CB8AC3E}">
        <p14:creationId xmlns:p14="http://schemas.microsoft.com/office/powerpoint/2010/main" val="101356846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6131860" y="0"/>
            <a:ext cx="3012141"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144" y="1031500"/>
            <a:ext cx="914171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2287" y="1095509"/>
            <a:ext cx="615261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590384" y="1475400"/>
            <a:ext cx="4967280" cy="791861"/>
          </a:xfrm>
        </p:spPr>
        <p:txBody>
          <a:bodyPr>
            <a:normAutofit/>
          </a:bodyPr>
          <a:lstStyle>
            <a:lvl1pPr>
              <a:defRPr/>
            </a:lvl1pPr>
          </a:lstStyle>
          <a:p>
            <a:r>
              <a:rPr lang="en-US" dirty="0"/>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590385" y="2502048"/>
            <a:ext cx="4967279" cy="3030599"/>
          </a:xfrm>
        </p:spPr>
        <p:txBody>
          <a:bodyPr anchor="t">
            <a:normAutofit/>
          </a:bodyPr>
          <a:lstStyle>
            <a:lvl1pPr>
              <a:defRPr sz="1500" b="0"/>
            </a:lvl1pPr>
          </a:lstStyle>
          <a:p>
            <a:r>
              <a:rPr lang="en-US" dirty="0"/>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6145761" y="1085432"/>
            <a:ext cx="2998239"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anchor="t">
            <a:noAutofit/>
          </a:bodyPr>
          <a:lstStyle>
            <a:lvl1pPr algn="ctr">
              <a:defRPr/>
            </a:lvl1pPr>
          </a:lstStyle>
          <a:p>
            <a:r>
              <a:rPr lang="en-US" dirty="0"/>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0" y="6144406"/>
            <a:ext cx="6112565"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6154899" y="6167616"/>
            <a:ext cx="2986814"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144" y="6112401"/>
            <a:ext cx="914171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590384" y="6309360"/>
            <a:ext cx="4967280" cy="457200"/>
          </a:xfrm>
        </p:spPr>
        <p:txBody>
          <a:bodyPr/>
          <a:lstStyle>
            <a:lvl1pPr>
              <a:defRPr>
                <a:solidFill>
                  <a:schemeClr val="bg1"/>
                </a:solidFill>
              </a:defRPr>
            </a:lvl1pPr>
          </a:lstStyle>
          <a:p>
            <a:r>
              <a:rPr lang="en-US" dirty="0"/>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6106892" y="0"/>
            <a:ext cx="480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6284653" y="6309360"/>
            <a:ext cx="1414199" cy="457200"/>
          </a:xfrm>
        </p:spPr>
        <p:txBody>
          <a:bodyPr/>
          <a:lstStyle/>
          <a:p>
            <a:r>
              <a:rPr lang="en-US"/>
              <a:t>2/1/20XX</a:t>
            </a:r>
            <a:endParaRPr lang="en-US"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585714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6DEFA91-CCB3-4B9E-9CFC-AA9D92073BB2}"/>
              </a:ext>
              <a:ext uri="{C183D7F6-B498-43B3-948B-1728B52AA6E4}">
                <adec:decorative xmlns:adec="http://schemas.microsoft.com/office/drawing/2017/decorative" val="1"/>
              </a:ext>
            </a:extLst>
          </p:cNvPr>
          <p:cNvSpPr/>
          <p:nvPr userDrawn="1"/>
        </p:nvSpPr>
        <p:spPr>
          <a:xfrm>
            <a:off x="0" y="3396996"/>
            <a:ext cx="346329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55163"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3508164" y="0"/>
            <a:ext cx="563583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3904437" y="673308"/>
            <a:ext cx="4843288" cy="1580890"/>
          </a:xfrm>
        </p:spPr>
        <p:txBody>
          <a:bodyPr/>
          <a:lstStyle>
            <a:lvl1pPr>
              <a:defRPr/>
            </a:lvl1pPr>
          </a:lstStyle>
          <a:p>
            <a:r>
              <a:rPr lang="en-US" dirty="0"/>
              <a:t>Click to add title</a:t>
            </a:r>
          </a:p>
        </p:txBody>
      </p:sp>
      <p:sp>
        <p:nvSpPr>
          <p:cNvPr id="35" name="Picture Placeholder 5">
            <a:extLst>
              <a:ext uri="{FF2B5EF4-FFF2-40B4-BE49-F238E27FC236}">
                <a16:creationId xmlns:a16="http://schemas.microsoft.com/office/drawing/2014/main" id="{6198A97B-719D-4F79-A04B-46EE272A1D90}"/>
              </a:ext>
            </a:extLst>
          </p:cNvPr>
          <p:cNvSpPr>
            <a:spLocks noGrp="1"/>
          </p:cNvSpPr>
          <p:nvPr>
            <p:ph type="pic" sz="quarter" idx="14" hasCustomPrompt="1"/>
          </p:nvPr>
        </p:nvSpPr>
        <p:spPr>
          <a:xfrm>
            <a:off x="1" y="3461004"/>
            <a:ext cx="3460160" cy="3396996"/>
          </a:xfrm>
        </p:spPr>
        <p:txBody>
          <a:bodyPr anchor="t"/>
          <a:lstStyle>
            <a:lvl1pPr algn="ctr">
              <a:defRPr/>
            </a:lvl1pPr>
          </a:lstStyle>
          <a:p>
            <a:r>
              <a:rPr lang="en-US" dirty="0"/>
              <a:t>Click to add photo</a:t>
            </a:r>
          </a:p>
        </p:txBody>
      </p:sp>
      <p:sp>
        <p:nvSpPr>
          <p:cNvPr id="34" name="Picture Placeholder 5">
            <a:extLst>
              <a:ext uri="{FF2B5EF4-FFF2-40B4-BE49-F238E27FC236}">
                <a16:creationId xmlns:a16="http://schemas.microsoft.com/office/drawing/2014/main" id="{79E62157-5D84-47E4-9718-5408E1C7E769}"/>
              </a:ext>
            </a:extLst>
          </p:cNvPr>
          <p:cNvSpPr>
            <a:spLocks noGrp="1"/>
          </p:cNvSpPr>
          <p:nvPr>
            <p:ph type="pic" sz="quarter" idx="13" hasCustomPrompt="1"/>
          </p:nvPr>
        </p:nvSpPr>
        <p:spPr>
          <a:xfrm>
            <a:off x="0" y="0"/>
            <a:ext cx="3460161" cy="3396994"/>
          </a:xfrm>
        </p:spPr>
        <p:txBody>
          <a:bodyPr anchor="t"/>
          <a:lstStyle>
            <a:lvl1pPr algn="ctr">
              <a:defRPr/>
            </a:lvl1pPr>
          </a:lstStyle>
          <a:p>
            <a:r>
              <a:rPr lang="en-US" dirty="0"/>
              <a:t>Click to add photo</a:t>
            </a:r>
          </a:p>
        </p:txBody>
      </p:sp>
      <p:sp>
        <p:nvSpPr>
          <p:cNvPr id="29" name="Content Placeholder 2">
            <a:extLst>
              <a:ext uri="{FF2B5EF4-FFF2-40B4-BE49-F238E27FC236}">
                <a16:creationId xmlns:a16="http://schemas.microsoft.com/office/drawing/2014/main" id="{551E6FEF-934C-427E-A65F-F501B04FC71D}"/>
              </a:ext>
            </a:extLst>
          </p:cNvPr>
          <p:cNvSpPr>
            <a:spLocks noGrp="1"/>
          </p:cNvSpPr>
          <p:nvPr>
            <p:ph idx="1" hasCustomPrompt="1"/>
          </p:nvPr>
        </p:nvSpPr>
        <p:spPr>
          <a:xfrm>
            <a:off x="3904439" y="2353586"/>
            <a:ext cx="4843288" cy="3767496"/>
          </a:xfrm>
        </p:spPr>
        <p:txBody>
          <a:bodyPr anchor="t">
            <a:normAutofit/>
          </a:bodyPr>
          <a:lstStyle>
            <a:lvl1pPr>
              <a:defRPr sz="1200" b="0" baseline="0"/>
            </a:lvl1pPr>
          </a:lstStyle>
          <a:p>
            <a:r>
              <a:rPr lang="en-US" dirty="0"/>
              <a:t>Click to add text</a:t>
            </a:r>
          </a:p>
        </p:txBody>
      </p:sp>
      <p:sp>
        <p:nvSpPr>
          <p:cNvPr id="31" name="Footer Placeholder 4">
            <a:extLst>
              <a:ext uri="{FF2B5EF4-FFF2-40B4-BE49-F238E27FC236}">
                <a16:creationId xmlns:a16="http://schemas.microsoft.com/office/drawing/2014/main" id="{CA12CF76-B207-465C-A494-3C57818ACCE6}"/>
              </a:ext>
            </a:extLst>
          </p:cNvPr>
          <p:cNvSpPr>
            <a:spLocks noGrp="1"/>
          </p:cNvSpPr>
          <p:nvPr>
            <p:ph type="ftr" sz="quarter" idx="11"/>
          </p:nvPr>
        </p:nvSpPr>
        <p:spPr>
          <a:xfrm>
            <a:off x="196429" y="6309360"/>
            <a:ext cx="3072773" cy="457200"/>
          </a:xfrm>
        </p:spPr>
        <p:txBody>
          <a:bodyPr/>
          <a:lstStyle>
            <a:lvl1pPr>
              <a:defRPr>
                <a:effectLst>
                  <a:outerShdw blurRad="50800" dist="38100" dir="240000" algn="ctr" rotWithShape="0">
                    <a:schemeClr val="tx1">
                      <a:alpha val="43000"/>
                    </a:schemeClr>
                  </a:outerShdw>
                </a:effectLst>
              </a:defRPr>
            </a:lvl1pPr>
          </a:lstStyle>
          <a:p>
            <a:r>
              <a:rPr lang="en-US" dirty="0"/>
              <a:t>Presentation Title</a:t>
            </a:r>
          </a:p>
        </p:txBody>
      </p:sp>
      <p:sp>
        <p:nvSpPr>
          <p:cNvPr id="30" name="Date Placeholder 3">
            <a:extLst>
              <a:ext uri="{FF2B5EF4-FFF2-40B4-BE49-F238E27FC236}">
                <a16:creationId xmlns:a16="http://schemas.microsoft.com/office/drawing/2014/main" id="{9F682261-0FB4-4600-86B5-DDF27881F743}"/>
              </a:ext>
            </a:extLst>
          </p:cNvPr>
          <p:cNvSpPr>
            <a:spLocks noGrp="1"/>
          </p:cNvSpPr>
          <p:nvPr>
            <p:ph type="dt" sz="half" idx="10"/>
          </p:nvPr>
        </p:nvSpPr>
        <p:spPr>
          <a:xfrm>
            <a:off x="3903978" y="6309360"/>
            <a:ext cx="2558980" cy="457200"/>
          </a:xfrm>
        </p:spPr>
        <p:txBody>
          <a:bodyPr/>
          <a:lstStyle>
            <a:lvl1pPr>
              <a:defRPr>
                <a:effectLst/>
              </a:defRPr>
            </a:lvl1pPr>
          </a:lstStyle>
          <a:p>
            <a:r>
              <a:rPr lang="en-US">
                <a:solidFill>
                  <a:schemeClr val="tx2"/>
                </a:solidFill>
              </a:rPr>
              <a:t>2/1/20XX</a:t>
            </a:r>
            <a:endParaRPr lang="en-US" dirty="0"/>
          </a:p>
        </p:txBody>
      </p:sp>
      <p:sp>
        <p:nvSpPr>
          <p:cNvPr id="32" name="Slide Number Placeholder 5">
            <a:extLst>
              <a:ext uri="{FF2B5EF4-FFF2-40B4-BE49-F238E27FC236}">
                <a16:creationId xmlns:a16="http://schemas.microsoft.com/office/drawing/2014/main" id="{632EB37A-06D5-4BC7-BC11-75B1719B0EA4}"/>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548398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Lst>
          </p:cNvPr>
          <p:cNvSpPr/>
          <p:nvPr userDrawn="1"/>
        </p:nvSpPr>
        <p:spPr>
          <a:xfrm>
            <a:off x="5660891" y="-4078"/>
            <a:ext cx="3480822"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Lst>
          </p:cNvPr>
          <p:cNvSpPr/>
          <p:nvPr userDrawn="1"/>
        </p:nvSpPr>
        <p:spPr>
          <a:xfrm>
            <a:off x="1144" y="1031500"/>
            <a:ext cx="914171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Lst>
          </p:cNvPr>
          <p:cNvSpPr/>
          <p:nvPr userDrawn="1"/>
        </p:nvSpPr>
        <p:spPr>
          <a:xfrm>
            <a:off x="5689101" y="1095509"/>
            <a:ext cx="345261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63F61843-5C9C-49E0-8A90-64085BC79F79}"/>
              </a:ext>
            </a:extLst>
          </p:cNvPr>
          <p:cNvSpPr>
            <a:spLocks noGrp="1"/>
          </p:cNvSpPr>
          <p:nvPr>
            <p:ph type="ctrTitle" hasCustomPrompt="1"/>
          </p:nvPr>
        </p:nvSpPr>
        <p:spPr>
          <a:xfrm>
            <a:off x="5980128" y="1709531"/>
            <a:ext cx="2816003" cy="2528515"/>
          </a:xfrm>
        </p:spPr>
        <p:txBody>
          <a:bodyPr anchor="b"/>
          <a:lstStyle>
            <a:lvl1pPr>
              <a:lnSpc>
                <a:spcPct val="100000"/>
              </a:lnSpc>
              <a:defRPr/>
            </a:lvl1pPr>
          </a:lstStyle>
          <a:p>
            <a:r>
              <a:rPr lang="en-US" sz="2700" b="1" cap="none" dirty="0">
                <a:solidFill>
                  <a:schemeClr val="tx2"/>
                </a:solidFill>
              </a:rPr>
              <a:t>Click to add title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5982686" y="4238046"/>
            <a:ext cx="2855189" cy="1741404"/>
          </a:xfrm>
        </p:spPr>
        <p:txBody>
          <a:bodyPr anchor="t">
            <a:normAutofit/>
          </a:bodyPr>
          <a:lstStyle>
            <a:lvl1pPr>
              <a:defRPr sz="1200" b="0"/>
            </a:lvl1pPr>
          </a:lstStyle>
          <a:p>
            <a:r>
              <a:rPr lang="en-US" sz="1500" dirty="0">
                <a:solidFill>
                  <a:schemeClr val="tx2"/>
                </a:solidFill>
              </a:rPr>
              <a:t>Click to add subtitle</a:t>
            </a:r>
          </a:p>
        </p:txBody>
      </p:sp>
      <p:sp>
        <p:nvSpPr>
          <p:cNvPr id="32" name="Rectangle 31">
            <a:extLst>
              <a:ext uri="{FF2B5EF4-FFF2-40B4-BE49-F238E27FC236}">
                <a16:creationId xmlns:a16="http://schemas.microsoft.com/office/drawing/2014/main" id="{247A5DB4-1ED7-4630-89AF-F1802E44EF89}"/>
              </a:ext>
            </a:extLst>
          </p:cNvPr>
          <p:cNvSpPr/>
          <p:nvPr userDrawn="1"/>
        </p:nvSpPr>
        <p:spPr>
          <a:xfrm>
            <a:off x="0" y="6144406"/>
            <a:ext cx="5650992"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Lst>
          </p:cNvPr>
          <p:cNvSpPr/>
          <p:nvPr userDrawn="1"/>
        </p:nvSpPr>
        <p:spPr>
          <a:xfrm>
            <a:off x="5689101" y="6167616"/>
            <a:ext cx="345261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Lst>
          </p:cNvPr>
          <p:cNvSpPr/>
          <p:nvPr userDrawn="1"/>
        </p:nvSpPr>
        <p:spPr>
          <a:xfrm>
            <a:off x="1144" y="6112401"/>
            <a:ext cx="9141713"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Lst>
          </p:cNvPr>
          <p:cNvSpPr/>
          <p:nvPr userDrawn="1"/>
        </p:nvSpPr>
        <p:spPr>
          <a:xfrm>
            <a:off x="5641094" y="0"/>
            <a:ext cx="480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hasCustomPrompt="1"/>
          </p:nvPr>
        </p:nvSpPr>
        <p:spPr>
          <a:xfrm>
            <a:off x="1" y="1095509"/>
            <a:ext cx="5639949" cy="5016892"/>
          </a:xfrm>
        </p:spPr>
        <p:txBody>
          <a:bodyPr anchor="t"/>
          <a:lstStyle>
            <a:lvl1pPr algn="ctr">
              <a:defRPr/>
            </a:lvl1pPr>
          </a:lstStyle>
          <a:p>
            <a:r>
              <a:rPr lang="en-US" dirty="0"/>
              <a:t>Click to add photo</a:t>
            </a:r>
          </a:p>
        </p:txBody>
      </p:sp>
    </p:spTree>
    <p:extLst>
      <p:ext uri="{BB962C8B-B14F-4D97-AF65-F5344CB8AC3E}">
        <p14:creationId xmlns:p14="http://schemas.microsoft.com/office/powerpoint/2010/main" val="659970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EBA854-A26D-41C5-9D40-DF6B49ACB136}"/>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95BFA7-EB65-4E20-A693-324FEF74D3AE}"/>
              </a:ext>
            </a:extLst>
          </p:cNvPr>
          <p:cNvSpPr/>
          <p:nvPr userDrawn="1"/>
        </p:nvSpPr>
        <p:spPr>
          <a:xfrm>
            <a:off x="779077" y="2130218"/>
            <a:ext cx="8364923"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9E9218-0397-4231-81F4-03972AB6A3DD}"/>
              </a:ext>
            </a:extLst>
          </p:cNvPr>
          <p:cNvSpPr/>
          <p:nvPr userDrawn="1"/>
        </p:nvSpPr>
        <p:spPr>
          <a:xfrm>
            <a:off x="0" y="896641"/>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1905177-1789-44BB-950A-7018653E6466}"/>
              </a:ext>
            </a:extLst>
          </p:cNvPr>
          <p:cNvSpPr>
            <a:spLocks noGrp="1"/>
          </p:cNvSpPr>
          <p:nvPr>
            <p:ph type="title" hasCustomPrompt="1"/>
          </p:nvPr>
        </p:nvSpPr>
        <p:spPr>
          <a:xfrm>
            <a:off x="1151529" y="1044054"/>
            <a:ext cx="7510282" cy="1030360"/>
          </a:xfrm>
        </p:spPr>
        <p:txBody>
          <a:bodyPr/>
          <a:lstStyle>
            <a:lvl1pPr>
              <a:defRPr>
                <a:solidFill>
                  <a:schemeClr val="bg1"/>
                </a:solidFill>
              </a:defRPr>
            </a:lvl1pPr>
          </a:lstStyle>
          <a:p>
            <a:r>
              <a:rPr lang="en-US" dirty="0">
                <a:solidFill>
                  <a:schemeClr val="bg1"/>
                </a:solidFill>
              </a:rPr>
              <a:t>Click to add title</a:t>
            </a:r>
          </a:p>
        </p:txBody>
      </p:sp>
      <p:sp>
        <p:nvSpPr>
          <p:cNvPr id="16" name="Rectangle 15">
            <a:extLst>
              <a:ext uri="{FF2B5EF4-FFF2-40B4-BE49-F238E27FC236}">
                <a16:creationId xmlns:a16="http://schemas.microsoft.com/office/drawing/2014/main" id="{AF2F4B8C-C655-4441-A7FF-616EF634E6E1}"/>
              </a:ext>
            </a:extLst>
          </p:cNvPr>
          <p:cNvSpPr/>
          <p:nvPr userDrawn="1"/>
        </p:nvSpPr>
        <p:spPr>
          <a:xfrm>
            <a:off x="-1" y="962423"/>
            <a:ext cx="755075"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9301A4-3CA9-4D0E-944E-1BE5921FA0B3}"/>
              </a:ext>
            </a:extLst>
          </p:cNvPr>
          <p:cNvSpPr/>
          <p:nvPr userDrawn="1"/>
        </p:nvSpPr>
        <p:spPr>
          <a:xfrm rot="5400000">
            <a:off x="-264992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id="{A9C29C55-D1EC-4DD4-BA5B-11E4AB1578D7}"/>
              </a:ext>
            </a:extLst>
          </p:cNvPr>
          <p:cNvSpPr>
            <a:spLocks noGrp="1"/>
          </p:cNvSpPr>
          <p:nvPr>
            <p:ph type="ftr" sz="quarter" idx="11"/>
          </p:nvPr>
        </p:nvSpPr>
        <p:spPr>
          <a:xfrm>
            <a:off x="1151529" y="6309360"/>
            <a:ext cx="4299046" cy="457200"/>
          </a:xfrm>
        </p:spPr>
        <p:txBody>
          <a:bodyPr/>
          <a:lstStyle/>
          <a:p>
            <a:r>
              <a:rPr lang="en-US" dirty="0"/>
              <a:t>Presentation Title</a:t>
            </a:r>
          </a:p>
        </p:txBody>
      </p:sp>
      <p:sp>
        <p:nvSpPr>
          <p:cNvPr id="20" name="Date Placeholder 3">
            <a:extLst>
              <a:ext uri="{FF2B5EF4-FFF2-40B4-BE49-F238E27FC236}">
                <a16:creationId xmlns:a16="http://schemas.microsoft.com/office/drawing/2014/main" id="{C31C8C6B-3212-41F0-A8A1-4A6A700AFB9D}"/>
              </a:ext>
            </a:extLst>
          </p:cNvPr>
          <p:cNvSpPr>
            <a:spLocks noGrp="1"/>
          </p:cNvSpPr>
          <p:nvPr>
            <p:ph type="dt" sz="half" idx="10"/>
          </p:nvPr>
        </p:nvSpPr>
        <p:spPr>
          <a:xfrm>
            <a:off x="6151626" y="6309360"/>
            <a:ext cx="1611630" cy="457200"/>
          </a:xfrm>
        </p:spPr>
        <p:txBody>
          <a:bodyPr/>
          <a:lstStyle/>
          <a:p>
            <a:r>
              <a:rPr lang="en-US"/>
              <a:t>2/1/20XX</a:t>
            </a:r>
            <a:endParaRPr lang="en-US" dirty="0"/>
          </a:p>
        </p:txBody>
      </p:sp>
      <p:sp>
        <p:nvSpPr>
          <p:cNvPr id="21" name="Slide Number Placeholder 5">
            <a:extLst>
              <a:ext uri="{FF2B5EF4-FFF2-40B4-BE49-F238E27FC236}">
                <a16:creationId xmlns:a16="http://schemas.microsoft.com/office/drawing/2014/main" id="{67357410-255F-470C-AD92-44B15997A771}"/>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749757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Lst>
          </p:cNvPr>
          <p:cNvSpPr/>
          <p:nvPr userDrawn="1"/>
        </p:nvSpPr>
        <p:spPr>
          <a:xfrm>
            <a:off x="779077" y="2130218"/>
            <a:ext cx="8364923"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Lst>
          </p:cNvPr>
          <p:cNvSpPr/>
          <p:nvPr userDrawn="1"/>
        </p:nvSpPr>
        <p:spPr>
          <a:xfrm>
            <a:off x="0" y="896641"/>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151529" y="1044054"/>
            <a:ext cx="7510282" cy="1030360"/>
          </a:xfrm>
        </p:spPr>
        <p:txBody>
          <a:bodyPr/>
          <a:lstStyle>
            <a:lvl1pPr>
              <a:defRPr>
                <a:solidFill>
                  <a:schemeClr val="bg1"/>
                </a:solidFill>
              </a:defRPr>
            </a:lvl1pPr>
          </a:lstStyle>
          <a:p>
            <a:r>
              <a:rPr lang="en-US" dirty="0">
                <a:solidFill>
                  <a:schemeClr val="bg1"/>
                </a:solidFill>
              </a:rPr>
              <a:t>Click to add title</a:t>
            </a:r>
          </a:p>
        </p:txBody>
      </p:sp>
      <p:sp>
        <p:nvSpPr>
          <p:cNvPr id="10" name="Rectangle 9">
            <a:extLst>
              <a:ext uri="{FF2B5EF4-FFF2-40B4-BE49-F238E27FC236}">
                <a16:creationId xmlns:a16="http://schemas.microsoft.com/office/drawing/2014/main" id="{7278DD10-67BC-4E87-A788-A45C6093F5F8}"/>
              </a:ext>
            </a:extLst>
          </p:cNvPr>
          <p:cNvSpPr/>
          <p:nvPr userDrawn="1"/>
        </p:nvSpPr>
        <p:spPr>
          <a:xfrm>
            <a:off x="-1" y="962423"/>
            <a:ext cx="755075"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Lst>
          </p:cNvPr>
          <p:cNvSpPr/>
          <p:nvPr userDrawn="1"/>
        </p:nvSpPr>
        <p:spPr>
          <a:xfrm rot="5400000">
            <a:off x="-264992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151529" y="6309360"/>
            <a:ext cx="4299046" cy="457200"/>
          </a:xfrm>
        </p:spPr>
        <p:txBody>
          <a:bodyPr/>
          <a:lstStyle/>
          <a:p>
            <a:r>
              <a:rPr lang="en-US" dirty="0"/>
              <a:t>Presentation Title</a:t>
            </a:r>
          </a:p>
        </p:txBody>
      </p:sp>
      <p:sp>
        <p:nvSpPr>
          <p:cNvPr id="13" name="Date Placeholder 3">
            <a:extLst>
              <a:ext uri="{FF2B5EF4-FFF2-40B4-BE49-F238E27FC236}">
                <a16:creationId xmlns:a16="http://schemas.microsoft.com/office/drawing/2014/main" id="{49ADD171-0134-4347-A2D8-0B9D7634F1B2}"/>
              </a:ext>
            </a:extLst>
          </p:cNvPr>
          <p:cNvSpPr>
            <a:spLocks noGrp="1"/>
          </p:cNvSpPr>
          <p:nvPr>
            <p:ph type="dt" sz="half" idx="10"/>
          </p:nvPr>
        </p:nvSpPr>
        <p:spPr>
          <a:xfrm>
            <a:off x="6151626" y="6309360"/>
            <a:ext cx="1611630" cy="457200"/>
          </a:xfrm>
        </p:spPr>
        <p:txBody>
          <a:bodyPr/>
          <a:lstStyle/>
          <a:p>
            <a:r>
              <a:rPr lang="en-US"/>
              <a:t>2/1/20XX</a:t>
            </a:r>
            <a:endParaRPr lang="en-US" dirty="0"/>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588576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A107B-E23F-4793-95B4-335240DB97AF}"/>
              </a:ext>
              <a:ext uri="{C183D7F6-B498-43B3-948B-1728B52AA6E4}">
                <adec:decorative xmlns:adec="http://schemas.microsoft.com/office/drawing/2017/decorative" val="1"/>
              </a:ext>
            </a:extLst>
          </p:cNvPr>
          <p:cNvSpPr/>
          <p:nvPr userDrawn="1"/>
        </p:nvSpPr>
        <p:spPr>
          <a:xfrm>
            <a:off x="3413339" y="0"/>
            <a:ext cx="480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B7568F3C-8CA8-489A-9870-E2C458355CCA}"/>
              </a:ext>
            </a:extLst>
          </p:cNvPr>
          <p:cNvSpPr>
            <a:spLocks noGrp="1"/>
          </p:cNvSpPr>
          <p:nvPr>
            <p:ph type="pic" sz="quarter" idx="13" hasCustomPrompt="1"/>
          </p:nvPr>
        </p:nvSpPr>
        <p:spPr>
          <a:xfrm>
            <a:off x="0" y="0"/>
            <a:ext cx="9144000" cy="6858000"/>
          </a:xfrm>
          <a:custGeom>
            <a:avLst/>
            <a:gdLst>
              <a:gd name="connsiteX0" fmla="*/ 4615126 w 12192000"/>
              <a:gd name="connsiteY0" fmla="*/ 0 h 6858000"/>
              <a:gd name="connsiteX1" fmla="*/ 12192000 w 12192000"/>
              <a:gd name="connsiteY1" fmla="*/ 0 h 6858000"/>
              <a:gd name="connsiteX2" fmla="*/ 12192000 w 12192000"/>
              <a:gd name="connsiteY2" fmla="*/ 6858000 h 6858000"/>
              <a:gd name="connsiteX3" fmla="*/ 4615126 w 12192000"/>
              <a:gd name="connsiteY3" fmla="*/ 6858000 h 6858000"/>
              <a:gd name="connsiteX4" fmla="*/ 0 w 12192000"/>
              <a:gd name="connsiteY4" fmla="*/ 0 h 6858000"/>
              <a:gd name="connsiteX5" fmla="*/ 4551118 w 12192000"/>
              <a:gd name="connsiteY5" fmla="*/ 0 h 6858000"/>
              <a:gd name="connsiteX6" fmla="*/ 455111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15126" y="0"/>
                </a:moveTo>
                <a:lnTo>
                  <a:pt x="12192000" y="0"/>
                </a:lnTo>
                <a:lnTo>
                  <a:pt x="12192000" y="6858000"/>
                </a:lnTo>
                <a:lnTo>
                  <a:pt x="4615126" y="6858000"/>
                </a:lnTo>
                <a:close/>
                <a:moveTo>
                  <a:pt x="0" y="0"/>
                </a:moveTo>
                <a:lnTo>
                  <a:pt x="4551118" y="0"/>
                </a:lnTo>
                <a:lnTo>
                  <a:pt x="4551118" y="6858000"/>
                </a:lnTo>
                <a:lnTo>
                  <a:pt x="0" y="6858000"/>
                </a:lnTo>
                <a:close/>
              </a:path>
            </a:pathLst>
          </a:custGeom>
        </p:spPr>
        <p:txBody>
          <a:bodyPr wrap="square" anchor="t">
            <a:noAutofit/>
          </a:bodyPr>
          <a:lstStyle>
            <a:lvl1pPr algn="ctr">
              <a:defRPr/>
            </a:lvl1pPr>
          </a:lstStyle>
          <a:p>
            <a:r>
              <a:rPr lang="en-US" dirty="0"/>
              <a:t>Click to add photo</a:t>
            </a:r>
          </a:p>
        </p:txBody>
      </p:sp>
      <p:sp>
        <p:nvSpPr>
          <p:cNvPr id="2" name="Title 1">
            <a:extLst>
              <a:ext uri="{FF2B5EF4-FFF2-40B4-BE49-F238E27FC236}">
                <a16:creationId xmlns:a16="http://schemas.microsoft.com/office/drawing/2014/main" id="{CE2C14E8-F37D-4BEA-9D62-5E707EDF0D44}"/>
              </a:ext>
            </a:extLst>
          </p:cNvPr>
          <p:cNvSpPr>
            <a:spLocks noGrp="1"/>
          </p:cNvSpPr>
          <p:nvPr>
            <p:ph type="title" hasCustomPrompt="1"/>
          </p:nvPr>
        </p:nvSpPr>
        <p:spPr>
          <a:xfrm>
            <a:off x="-1293" y="1095509"/>
            <a:ext cx="3454901" cy="3936931"/>
          </a:xfrm>
          <a:solidFill>
            <a:schemeClr val="tx2"/>
          </a:solidFill>
        </p:spPr>
        <p:txBody>
          <a:bodyPr rIns="365760" anchor="b"/>
          <a:lstStyle>
            <a:lvl1pPr marL="274320">
              <a:lnSpc>
                <a:spcPct val="100000"/>
              </a:lnSpc>
              <a:spcBef>
                <a:spcPts val="750"/>
              </a:spcBef>
              <a:defRPr sz="27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D1784D33-9C88-49E6-8F90-05148C5496F5}"/>
              </a:ext>
            </a:extLst>
          </p:cNvPr>
          <p:cNvSpPr>
            <a:spLocks noGrp="1"/>
          </p:cNvSpPr>
          <p:nvPr>
            <p:ph type="body" sz="quarter" idx="14"/>
          </p:nvPr>
        </p:nvSpPr>
        <p:spPr>
          <a:xfrm>
            <a:off x="-1294" y="5032439"/>
            <a:ext cx="3454901" cy="1079962"/>
          </a:xfrm>
          <a:solidFill>
            <a:schemeClr val="tx2"/>
          </a:solidFill>
        </p:spPr>
        <p:txBody>
          <a:bodyPr anchor="ctr"/>
          <a:lstStyle>
            <a:lvl1pPr marL="274320">
              <a:spcBef>
                <a:spcPts val="750"/>
              </a:spcBef>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Footer Placeholder 4">
            <a:extLst>
              <a:ext uri="{FF2B5EF4-FFF2-40B4-BE49-F238E27FC236}">
                <a16:creationId xmlns:a16="http://schemas.microsoft.com/office/drawing/2014/main" id="{5CD820E0-0083-439B-A9DE-C3DEA1DEA851}"/>
              </a:ext>
            </a:extLst>
          </p:cNvPr>
          <p:cNvSpPr>
            <a:spLocks noGrp="1"/>
          </p:cNvSpPr>
          <p:nvPr>
            <p:ph type="ftr" sz="quarter" idx="11"/>
          </p:nvPr>
        </p:nvSpPr>
        <p:spPr>
          <a:xfrm>
            <a:off x="641542" y="6309360"/>
            <a:ext cx="4505768"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26" name="Date Placeholder 3">
            <a:extLst>
              <a:ext uri="{FF2B5EF4-FFF2-40B4-BE49-F238E27FC236}">
                <a16:creationId xmlns:a16="http://schemas.microsoft.com/office/drawing/2014/main" id="{D8A8D931-E01B-43C0-806F-2413BF5938FC}"/>
              </a:ext>
            </a:extLst>
          </p:cNvPr>
          <p:cNvSpPr>
            <a:spLocks noGrp="1"/>
          </p:cNvSpPr>
          <p:nvPr>
            <p:ph type="dt" sz="half" idx="10"/>
          </p:nvPr>
        </p:nvSpPr>
        <p:spPr>
          <a:xfrm>
            <a:off x="6148015" y="6309360"/>
            <a:ext cx="1613351"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a:t>2/1/20XX</a:t>
            </a:r>
            <a:endParaRPr lang="en-US" dirty="0"/>
          </a:p>
        </p:txBody>
      </p:sp>
      <p:sp>
        <p:nvSpPr>
          <p:cNvPr id="27" name="Slide Number Placeholder 6">
            <a:extLst>
              <a:ext uri="{FF2B5EF4-FFF2-40B4-BE49-F238E27FC236}">
                <a16:creationId xmlns:a16="http://schemas.microsoft.com/office/drawing/2014/main" id="{0F3F4E6D-F4D2-430F-A2C3-3C037D778F4B}"/>
              </a:ext>
            </a:extLst>
          </p:cNvPr>
          <p:cNvSpPr>
            <a:spLocks noGrp="1"/>
          </p:cNvSpPr>
          <p:nvPr>
            <p:ph type="sldNum" sz="quarter" idx="12"/>
          </p:nvPr>
        </p:nvSpPr>
        <p:spPr>
          <a:xfrm>
            <a:off x="7926902" y="6309360"/>
            <a:ext cx="734909" cy="457200"/>
          </a:xfrm>
        </p:spPr>
        <p:txBody>
          <a:bodyPr/>
          <a:lstStyle>
            <a:lvl1pP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23912166"/>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F91A3C-7ABB-4E5E-B04F-29DB072AE13C}"/>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EB9AABE-3FBC-4E64-8672-D073D4A3F412}"/>
              </a:ext>
            </a:extLst>
          </p:cNvPr>
          <p:cNvSpPr/>
          <p:nvPr userDrawn="1"/>
        </p:nvSpPr>
        <p:spPr>
          <a:xfrm>
            <a:off x="779077" y="-2946"/>
            <a:ext cx="8364923"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8FF13AE-FEBF-40A1-A799-6EB275CBBCB5}"/>
              </a:ext>
            </a:extLst>
          </p:cNvPr>
          <p:cNvSpPr/>
          <p:nvPr userDrawn="1"/>
        </p:nvSpPr>
        <p:spPr>
          <a:xfrm>
            <a:off x="0" y="4724838"/>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EACBDB11-07EC-4982-BBFA-8EECF50C7B93}"/>
              </a:ext>
            </a:extLst>
          </p:cNvPr>
          <p:cNvSpPr>
            <a:spLocks noGrp="1"/>
          </p:cNvSpPr>
          <p:nvPr>
            <p:ph type="title" hasCustomPrompt="1"/>
          </p:nvPr>
        </p:nvSpPr>
        <p:spPr>
          <a:xfrm>
            <a:off x="1151529" y="4872251"/>
            <a:ext cx="7510282" cy="1030360"/>
          </a:xfrm>
        </p:spPr>
        <p:txBody>
          <a:bodyPr/>
          <a:lstStyle>
            <a:lvl1pPr>
              <a:defRPr>
                <a:solidFill>
                  <a:schemeClr val="bg1"/>
                </a:solidFill>
              </a:defRPr>
            </a:lvl1pPr>
          </a:lstStyle>
          <a:p>
            <a:r>
              <a:rPr lang="en-US" dirty="0">
                <a:solidFill>
                  <a:schemeClr val="bg1"/>
                </a:solidFill>
              </a:rPr>
              <a:t>Click to add title</a:t>
            </a:r>
          </a:p>
        </p:txBody>
      </p:sp>
      <p:sp>
        <p:nvSpPr>
          <p:cNvPr id="30" name="Rectangle 29">
            <a:extLst>
              <a:ext uri="{FF2B5EF4-FFF2-40B4-BE49-F238E27FC236}">
                <a16:creationId xmlns:a16="http://schemas.microsoft.com/office/drawing/2014/main" id="{67B21770-EBB9-4C73-BE13-26901F3CC9FB}"/>
              </a:ext>
            </a:extLst>
          </p:cNvPr>
          <p:cNvSpPr/>
          <p:nvPr userDrawn="1"/>
        </p:nvSpPr>
        <p:spPr>
          <a:xfrm>
            <a:off x="-1" y="4790620"/>
            <a:ext cx="755075"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172AFA4-5141-4F0F-B9F6-0BE3ADBED218}"/>
              </a:ext>
            </a:extLst>
          </p:cNvPr>
          <p:cNvSpPr/>
          <p:nvPr userDrawn="1"/>
        </p:nvSpPr>
        <p:spPr>
          <a:xfrm rot="5400000">
            <a:off x="-264992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ooter Placeholder 4">
            <a:extLst>
              <a:ext uri="{FF2B5EF4-FFF2-40B4-BE49-F238E27FC236}">
                <a16:creationId xmlns:a16="http://schemas.microsoft.com/office/drawing/2014/main" id="{41DE758B-03CF-48F8-BCBE-AD97B70428DF}"/>
              </a:ext>
            </a:extLst>
          </p:cNvPr>
          <p:cNvSpPr>
            <a:spLocks noGrp="1"/>
          </p:cNvSpPr>
          <p:nvPr>
            <p:ph type="ftr" sz="quarter" idx="11"/>
          </p:nvPr>
        </p:nvSpPr>
        <p:spPr>
          <a:xfrm>
            <a:off x="1151529" y="6309360"/>
            <a:ext cx="3709944" cy="457200"/>
          </a:xfrm>
        </p:spPr>
        <p:txBody>
          <a:bodyPr/>
          <a:lstStyle/>
          <a:p>
            <a:r>
              <a:rPr lang="en-US" dirty="0"/>
              <a:t>Presentation Title</a:t>
            </a:r>
          </a:p>
        </p:txBody>
      </p:sp>
      <p:sp>
        <p:nvSpPr>
          <p:cNvPr id="34" name="Date Placeholder 3">
            <a:extLst>
              <a:ext uri="{FF2B5EF4-FFF2-40B4-BE49-F238E27FC236}">
                <a16:creationId xmlns:a16="http://schemas.microsoft.com/office/drawing/2014/main" id="{1640606E-041A-4385-96D7-3C6E775E3FA4}"/>
              </a:ext>
            </a:extLst>
          </p:cNvPr>
          <p:cNvSpPr>
            <a:spLocks noGrp="1"/>
          </p:cNvSpPr>
          <p:nvPr>
            <p:ph type="dt" sz="half" idx="10"/>
          </p:nvPr>
        </p:nvSpPr>
        <p:spPr>
          <a:xfrm>
            <a:off x="6151626" y="6309360"/>
            <a:ext cx="1611630" cy="457200"/>
          </a:xfrm>
        </p:spPr>
        <p:txBody>
          <a:bodyPr/>
          <a:lstStyle/>
          <a:p>
            <a:r>
              <a:rPr lang="en-US"/>
              <a:t>2/1/20XX</a:t>
            </a:r>
            <a:endParaRPr lang="en-US" dirty="0"/>
          </a:p>
        </p:txBody>
      </p:sp>
      <p:sp>
        <p:nvSpPr>
          <p:cNvPr id="35" name="Slide Number Placeholder 5">
            <a:extLst>
              <a:ext uri="{FF2B5EF4-FFF2-40B4-BE49-F238E27FC236}">
                <a16:creationId xmlns:a16="http://schemas.microsoft.com/office/drawing/2014/main" id="{35844B60-1EF6-4A90-9030-B5043BCD058B}"/>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907306905"/>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Lst>
          </p:cNvPr>
          <p:cNvSpPr/>
          <p:nvPr userDrawn="1"/>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Lst>
          </p:cNvPr>
          <p:cNvSpPr/>
          <p:nvPr userDrawn="1"/>
        </p:nvSpPr>
        <p:spPr>
          <a:xfrm>
            <a:off x="779077" y="-2946"/>
            <a:ext cx="8364923"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Lst>
          </p:cNvPr>
          <p:cNvSpPr/>
          <p:nvPr userDrawn="1"/>
        </p:nvSpPr>
        <p:spPr>
          <a:xfrm>
            <a:off x="0" y="4724838"/>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151529" y="4872251"/>
            <a:ext cx="7510282" cy="1030360"/>
          </a:xfrm>
        </p:spPr>
        <p:txBody>
          <a:bodyPr/>
          <a:lstStyle>
            <a:lvl1pPr>
              <a:defRPr>
                <a:solidFill>
                  <a:schemeClr val="bg1"/>
                </a:solidFill>
              </a:defRPr>
            </a:lvl1pPr>
          </a:lstStyle>
          <a:p>
            <a:r>
              <a:rPr lang="en-US" dirty="0">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Lst>
          </p:cNvPr>
          <p:cNvSpPr/>
          <p:nvPr userDrawn="1"/>
        </p:nvSpPr>
        <p:spPr>
          <a:xfrm>
            <a:off x="-1" y="4790620"/>
            <a:ext cx="755075"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Lst>
          </p:cNvPr>
          <p:cNvSpPr/>
          <p:nvPr userDrawn="1"/>
        </p:nvSpPr>
        <p:spPr>
          <a:xfrm rot="5400000">
            <a:off x="-264992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151529" y="6309360"/>
            <a:ext cx="3709944" cy="457200"/>
          </a:xfrm>
        </p:spPr>
        <p:txBody>
          <a:bodyPr/>
          <a:lstStyle/>
          <a:p>
            <a:r>
              <a:rPr lang="en-US" dirty="0"/>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6151626" y="6309360"/>
            <a:ext cx="1611630" cy="457200"/>
          </a:xfrm>
        </p:spPr>
        <p:txBody>
          <a:bodyPr/>
          <a:lstStyle/>
          <a:p>
            <a:r>
              <a:rPr lang="en-US"/>
              <a:t>2/1/20XX</a:t>
            </a:r>
            <a:endParaRPr lang="en-US" dirty="0"/>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609373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486701" y="180644"/>
            <a:ext cx="8175110" cy="935776"/>
          </a:xfrm>
        </p:spPr>
        <p:txBody>
          <a:bodyPr>
            <a:noAutofit/>
          </a:bodyPr>
          <a:lstStyle>
            <a:lvl1pPr>
              <a:defRPr sz="2700">
                <a:solidFill>
                  <a:schemeClr val="bg1"/>
                </a:solidFill>
              </a:defRPr>
            </a:lvl1pPr>
          </a:lstStyle>
          <a:p>
            <a:r>
              <a:rPr lang="en-US" dirty="0">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20"/>
            <a:ext cx="9144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7"/>
            <a:ext cx="3488436"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0F94B471-6707-4251-8230-A51AED0767C9}"/>
              </a:ext>
            </a:extLst>
          </p:cNvPr>
          <p:cNvSpPr>
            <a:spLocks noGrp="1"/>
          </p:cNvSpPr>
          <p:nvPr>
            <p:ph idx="14" hasCustomPrompt="1"/>
          </p:nvPr>
        </p:nvSpPr>
        <p:spPr>
          <a:xfrm>
            <a:off x="486701" y="1834006"/>
            <a:ext cx="3545801" cy="465155"/>
          </a:xfrm>
        </p:spPr>
        <p:txBody>
          <a:bodyPr anchor="t">
            <a:noAutofit/>
          </a:bodyPr>
          <a:lstStyle>
            <a:lvl1pPr>
              <a:buFont typeface="Arial" panose="020B0604020202020204" pitchFamily="34" charset="0"/>
              <a:buNone/>
              <a:defRPr sz="1500" b="1"/>
            </a:lvl1pPr>
          </a:lstStyle>
          <a:p>
            <a:r>
              <a:rPr lang="en-US" dirty="0"/>
              <a:t>Click to add subtitle</a:t>
            </a:r>
          </a:p>
        </p:txBody>
      </p:sp>
      <p:sp>
        <p:nvSpPr>
          <p:cNvPr id="8" name="Content Placeholder 2">
            <a:extLst>
              <a:ext uri="{FF2B5EF4-FFF2-40B4-BE49-F238E27FC236}">
                <a16:creationId xmlns:a16="http://schemas.microsoft.com/office/drawing/2014/main" id="{ED986D97-E6F1-49E8-977A-C802B4E41B73}"/>
              </a:ext>
            </a:extLst>
          </p:cNvPr>
          <p:cNvSpPr>
            <a:spLocks noGrp="1"/>
          </p:cNvSpPr>
          <p:nvPr>
            <p:ph idx="1" hasCustomPrompt="1"/>
          </p:nvPr>
        </p:nvSpPr>
        <p:spPr>
          <a:xfrm>
            <a:off x="486701" y="2422380"/>
            <a:ext cx="3545801" cy="3029446"/>
          </a:xfrm>
        </p:spPr>
        <p:txBody>
          <a:bodyPr anchor="t">
            <a:noAutofit/>
          </a:bodyPr>
          <a:lstStyle>
            <a:lvl1pPr marL="212598" indent="-212598">
              <a:buFont typeface="Arial" panose="020B0604020202020204" pitchFamily="34" charset="0"/>
              <a:buChar char="•"/>
              <a:defRPr sz="1200" b="0" baseline="0"/>
            </a:lvl1pPr>
          </a:lstStyle>
          <a:p>
            <a:r>
              <a:rPr lang="en-US" dirty="0"/>
              <a:t> Click to add text</a:t>
            </a:r>
          </a:p>
        </p:txBody>
      </p:sp>
      <p:sp>
        <p:nvSpPr>
          <p:cNvPr id="16" name="Content Placeholder 2">
            <a:extLst>
              <a:ext uri="{FF2B5EF4-FFF2-40B4-BE49-F238E27FC236}">
                <a16:creationId xmlns:a16="http://schemas.microsoft.com/office/drawing/2014/main" id="{762163C0-B07F-43E4-B17C-2E6A96553B98}"/>
              </a:ext>
            </a:extLst>
          </p:cNvPr>
          <p:cNvSpPr>
            <a:spLocks noGrp="1"/>
          </p:cNvSpPr>
          <p:nvPr>
            <p:ph idx="15" hasCustomPrompt="1"/>
          </p:nvPr>
        </p:nvSpPr>
        <p:spPr>
          <a:xfrm>
            <a:off x="4572000" y="1834005"/>
            <a:ext cx="3545801" cy="465155"/>
          </a:xfrm>
        </p:spPr>
        <p:txBody>
          <a:bodyPr anchor="t">
            <a:noAutofit/>
          </a:bodyPr>
          <a:lstStyle>
            <a:lvl1pPr>
              <a:buFont typeface="Arial" panose="020B0604020202020204" pitchFamily="34" charset="0"/>
              <a:buNone/>
              <a:defRPr sz="1500" b="1"/>
            </a:lvl1pPr>
          </a:lstStyle>
          <a:p>
            <a:r>
              <a:rPr lang="en-US" dirty="0"/>
              <a:t>Click to add subtitle</a:t>
            </a:r>
          </a:p>
        </p:txBody>
      </p:sp>
      <p:sp>
        <p:nvSpPr>
          <p:cNvPr id="14" name="Content Placeholder 2">
            <a:extLst>
              <a:ext uri="{FF2B5EF4-FFF2-40B4-BE49-F238E27FC236}">
                <a16:creationId xmlns:a16="http://schemas.microsoft.com/office/drawing/2014/main" id="{9098FA6D-3C80-4FE1-B248-1CA2B6862F6D}"/>
              </a:ext>
            </a:extLst>
          </p:cNvPr>
          <p:cNvSpPr>
            <a:spLocks noGrp="1"/>
          </p:cNvSpPr>
          <p:nvPr>
            <p:ph idx="13" hasCustomPrompt="1"/>
          </p:nvPr>
        </p:nvSpPr>
        <p:spPr>
          <a:xfrm>
            <a:off x="4572000" y="2422380"/>
            <a:ext cx="3545801" cy="3029446"/>
          </a:xfrm>
        </p:spPr>
        <p:txBody>
          <a:bodyPr anchor="t">
            <a:noAutofit/>
          </a:bodyPr>
          <a:lstStyle>
            <a:lvl1pPr marL="212598" indent="-212598">
              <a:buFont typeface="Arial" panose="020B0604020202020204" pitchFamily="34" charset="0"/>
              <a:buChar char="•"/>
              <a:defRPr sz="1200" b="0" baseline="0"/>
            </a:lvl1pPr>
          </a:lstStyle>
          <a:p>
            <a:r>
              <a:rPr lang="en-US" dirty="0"/>
              <a:t> Click to add text</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143" y="6101107"/>
            <a:ext cx="9141714"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482188" y="6309360"/>
            <a:ext cx="2567990"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4030215" y="6309360"/>
            <a:ext cx="2558980" cy="457200"/>
          </a:xfrm>
        </p:spPr>
        <p:txBody>
          <a:bodyPr/>
          <a:lstStyle>
            <a:lvl1pPr>
              <a:defRPr>
                <a:solidFill>
                  <a:schemeClr val="tx2"/>
                </a:solidFill>
              </a:defRPr>
            </a:lvl1pPr>
          </a:lstStyle>
          <a:p>
            <a:r>
              <a:rPr lang="en-US"/>
              <a:t>2/1/20XX</a:t>
            </a:r>
            <a:endParaRPr lang="en-US" dirty="0"/>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3475349" y="6117631"/>
            <a:ext cx="48006"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595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6332C-FA77-4B6A-B895-531BC4CED951}"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7AB71-62BC-4CA6-A2FA-C8807EF2DF9B}" type="slidenum">
              <a:rPr lang="en-US" smtClean="0"/>
              <a:t>‹#›</a:t>
            </a:fld>
            <a:endParaRPr lang="en-US"/>
          </a:p>
        </p:txBody>
      </p:sp>
    </p:spTree>
    <p:extLst>
      <p:ext uri="{BB962C8B-B14F-4D97-AF65-F5344CB8AC3E}">
        <p14:creationId xmlns:p14="http://schemas.microsoft.com/office/powerpoint/2010/main" val="911155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25A2F16-8CE0-4F2E-933C-EFDFB1E196A3}"/>
              </a:ext>
              <a:ext uri="{C183D7F6-B498-43B3-948B-1728B52AA6E4}">
                <adec:decorative xmlns:adec="http://schemas.microsoft.com/office/drawing/2017/decorative" val="1"/>
              </a:ext>
            </a:extLst>
          </p:cNvPr>
          <p:cNvSpPr/>
          <p:nvPr userDrawn="1"/>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Rectangle 2">
            <a:extLst>
              <a:ext uri="{FF2B5EF4-FFF2-40B4-BE49-F238E27FC236}">
                <a16:creationId xmlns:a16="http://schemas.microsoft.com/office/drawing/2014/main" id="{18C70705-E2EE-4992-AE78-FDBE1285C809}"/>
              </a:ext>
              <a:ext uri="{C183D7F6-B498-43B3-948B-1728B52AA6E4}">
                <adec:decorative xmlns:adec="http://schemas.microsoft.com/office/drawing/2017/decorative" val="1"/>
              </a:ext>
            </a:extLst>
          </p:cNvPr>
          <p:cNvSpPr/>
          <p:nvPr userDrawn="1"/>
        </p:nvSpPr>
        <p:spPr>
          <a:xfrm>
            <a:off x="0" y="3903"/>
            <a:ext cx="9144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1C428A7-7771-4474-8BB4-8A6F0FEF8766}"/>
              </a:ext>
            </a:extLst>
          </p:cNvPr>
          <p:cNvSpPr>
            <a:spLocks noGrp="1"/>
          </p:cNvSpPr>
          <p:nvPr>
            <p:ph type="title" hasCustomPrompt="1"/>
          </p:nvPr>
        </p:nvSpPr>
        <p:spPr>
          <a:xfrm>
            <a:off x="486701" y="180644"/>
            <a:ext cx="8175110" cy="935776"/>
          </a:xfrm>
        </p:spPr>
        <p:txBody>
          <a:bodyPr>
            <a:noAutofit/>
          </a:bodyPr>
          <a:lstStyle>
            <a:lvl1pPr>
              <a:defRPr sz="2700">
                <a:solidFill>
                  <a:schemeClr val="bg1"/>
                </a:solidFill>
              </a:defRPr>
            </a:lvl1pPr>
          </a:lstStyle>
          <a:p>
            <a:r>
              <a:rPr lang="en-US" dirty="0">
                <a:solidFill>
                  <a:schemeClr val="bg1"/>
                </a:solidFill>
              </a:rPr>
              <a:t>Click to add title</a:t>
            </a:r>
          </a:p>
        </p:txBody>
      </p:sp>
      <p:sp>
        <p:nvSpPr>
          <p:cNvPr id="5" name="Rectangle 4">
            <a:extLst>
              <a:ext uri="{FF2B5EF4-FFF2-40B4-BE49-F238E27FC236}">
                <a16:creationId xmlns:a16="http://schemas.microsoft.com/office/drawing/2014/main" id="{B98730F6-0DF6-48BC-86CC-00BE18350199}"/>
              </a:ext>
              <a:ext uri="{C183D7F6-B498-43B3-948B-1728B52AA6E4}">
                <adec:decorative xmlns:adec="http://schemas.microsoft.com/office/drawing/2017/decorative" val="1"/>
              </a:ext>
            </a:extLst>
          </p:cNvPr>
          <p:cNvSpPr/>
          <p:nvPr userDrawn="1"/>
        </p:nvSpPr>
        <p:spPr>
          <a:xfrm>
            <a:off x="1" y="1351620"/>
            <a:ext cx="9144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2D31104-1E19-4E17-A3FE-2B2C551344DF}"/>
              </a:ext>
              <a:ext uri="{C183D7F6-B498-43B3-948B-1728B52AA6E4}">
                <adec:decorative xmlns:adec="http://schemas.microsoft.com/office/drawing/2017/decorative" val="1"/>
              </a:ext>
            </a:extLst>
          </p:cNvPr>
          <p:cNvSpPr/>
          <p:nvPr userDrawn="1"/>
        </p:nvSpPr>
        <p:spPr>
          <a:xfrm>
            <a:off x="1" y="6107837"/>
            <a:ext cx="3488436"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02CEB59E-1776-4FF1-BF4D-A33B618FD59F}"/>
              </a:ext>
            </a:extLst>
          </p:cNvPr>
          <p:cNvSpPr>
            <a:spLocks noGrp="1"/>
          </p:cNvSpPr>
          <p:nvPr>
            <p:ph idx="14" hasCustomPrompt="1"/>
          </p:nvPr>
        </p:nvSpPr>
        <p:spPr>
          <a:xfrm>
            <a:off x="486701" y="1834006"/>
            <a:ext cx="2639271" cy="465155"/>
          </a:xfrm>
        </p:spPr>
        <p:txBody>
          <a:bodyPr anchor="t">
            <a:noAutofit/>
          </a:bodyPr>
          <a:lstStyle>
            <a:lvl1pPr>
              <a:buFont typeface="Arial" panose="020B0604020202020204" pitchFamily="34" charset="0"/>
              <a:buNone/>
              <a:defRPr sz="1500" b="1"/>
            </a:lvl1pPr>
          </a:lstStyle>
          <a:p>
            <a:r>
              <a:rPr lang="en-US" dirty="0"/>
              <a:t>Click to add subtitle</a:t>
            </a:r>
          </a:p>
        </p:txBody>
      </p:sp>
      <p:sp>
        <p:nvSpPr>
          <p:cNvPr id="7" name="Content Placeholder 2">
            <a:extLst>
              <a:ext uri="{FF2B5EF4-FFF2-40B4-BE49-F238E27FC236}">
                <a16:creationId xmlns:a16="http://schemas.microsoft.com/office/drawing/2014/main" id="{26B55E76-BA79-44AC-B206-DA13D60FDA2E}"/>
              </a:ext>
            </a:extLst>
          </p:cNvPr>
          <p:cNvSpPr>
            <a:spLocks noGrp="1"/>
          </p:cNvSpPr>
          <p:nvPr>
            <p:ph idx="1" hasCustomPrompt="1"/>
          </p:nvPr>
        </p:nvSpPr>
        <p:spPr>
          <a:xfrm>
            <a:off x="486701" y="2419555"/>
            <a:ext cx="2639271" cy="3197260"/>
          </a:xfrm>
        </p:spPr>
        <p:txBody>
          <a:bodyPr anchor="t">
            <a:normAutofit/>
          </a:bodyPr>
          <a:lstStyle>
            <a:lvl1pPr marL="212598" indent="-212598">
              <a:buFont typeface="Arial" panose="020B0604020202020204" pitchFamily="34" charset="0"/>
              <a:buChar char="•"/>
              <a:defRPr sz="1200" b="0" baseline="0"/>
            </a:lvl1pPr>
          </a:lstStyle>
          <a:p>
            <a:r>
              <a:rPr lang="en-US" dirty="0"/>
              <a:t> Click to add text</a:t>
            </a:r>
          </a:p>
        </p:txBody>
      </p:sp>
      <p:sp>
        <p:nvSpPr>
          <p:cNvPr id="21" name="Content Placeholder 2">
            <a:extLst>
              <a:ext uri="{FF2B5EF4-FFF2-40B4-BE49-F238E27FC236}">
                <a16:creationId xmlns:a16="http://schemas.microsoft.com/office/drawing/2014/main" id="{60518C4D-71E5-4211-A191-A8ED7185DED2}"/>
              </a:ext>
            </a:extLst>
          </p:cNvPr>
          <p:cNvSpPr>
            <a:spLocks noGrp="1"/>
          </p:cNvSpPr>
          <p:nvPr>
            <p:ph idx="18" hasCustomPrompt="1"/>
          </p:nvPr>
        </p:nvSpPr>
        <p:spPr>
          <a:xfrm>
            <a:off x="3252365" y="1828357"/>
            <a:ext cx="2639271" cy="465155"/>
          </a:xfrm>
        </p:spPr>
        <p:txBody>
          <a:bodyPr anchor="t">
            <a:noAutofit/>
          </a:bodyPr>
          <a:lstStyle>
            <a:lvl1pPr>
              <a:buFont typeface="Arial" panose="020B0604020202020204" pitchFamily="34" charset="0"/>
              <a:buNone/>
              <a:defRPr sz="1500" b="1"/>
            </a:lvl1pPr>
          </a:lstStyle>
          <a:p>
            <a:r>
              <a:rPr lang="en-US" dirty="0"/>
              <a:t>Click to add subtitle</a:t>
            </a:r>
          </a:p>
        </p:txBody>
      </p:sp>
      <p:sp>
        <p:nvSpPr>
          <p:cNvPr id="20" name="Content Placeholder 2">
            <a:extLst>
              <a:ext uri="{FF2B5EF4-FFF2-40B4-BE49-F238E27FC236}">
                <a16:creationId xmlns:a16="http://schemas.microsoft.com/office/drawing/2014/main" id="{D7EF9B63-4443-4EE5-A88B-2F1FA4CC4043}"/>
              </a:ext>
            </a:extLst>
          </p:cNvPr>
          <p:cNvSpPr>
            <a:spLocks noGrp="1"/>
          </p:cNvSpPr>
          <p:nvPr>
            <p:ph idx="17" hasCustomPrompt="1"/>
          </p:nvPr>
        </p:nvSpPr>
        <p:spPr>
          <a:xfrm>
            <a:off x="3252365" y="2419555"/>
            <a:ext cx="2639271" cy="3197260"/>
          </a:xfrm>
        </p:spPr>
        <p:txBody>
          <a:bodyPr anchor="t">
            <a:normAutofit/>
          </a:bodyPr>
          <a:lstStyle>
            <a:lvl1pPr marL="212598" indent="-212598">
              <a:buFont typeface="Arial" panose="020B0604020202020204" pitchFamily="34" charset="0"/>
              <a:buChar char="•"/>
              <a:defRPr sz="1200" b="0" baseline="0"/>
            </a:lvl1pPr>
          </a:lstStyle>
          <a:p>
            <a:r>
              <a:rPr lang="en-US" dirty="0"/>
              <a:t> Click to add text</a:t>
            </a:r>
          </a:p>
        </p:txBody>
      </p:sp>
      <p:sp>
        <p:nvSpPr>
          <p:cNvPr id="19" name="Content Placeholder 2">
            <a:extLst>
              <a:ext uri="{FF2B5EF4-FFF2-40B4-BE49-F238E27FC236}">
                <a16:creationId xmlns:a16="http://schemas.microsoft.com/office/drawing/2014/main" id="{E54FF8D9-50D3-4515-B896-B127F664C1E1}"/>
              </a:ext>
            </a:extLst>
          </p:cNvPr>
          <p:cNvSpPr>
            <a:spLocks noGrp="1"/>
          </p:cNvSpPr>
          <p:nvPr>
            <p:ph idx="16" hasCustomPrompt="1"/>
          </p:nvPr>
        </p:nvSpPr>
        <p:spPr>
          <a:xfrm>
            <a:off x="6018028" y="1834006"/>
            <a:ext cx="2639271" cy="465155"/>
          </a:xfrm>
        </p:spPr>
        <p:txBody>
          <a:bodyPr anchor="t">
            <a:noAutofit/>
          </a:bodyPr>
          <a:lstStyle>
            <a:lvl1pPr>
              <a:buFont typeface="Arial" panose="020B0604020202020204" pitchFamily="34" charset="0"/>
              <a:buNone/>
              <a:defRPr sz="1500" b="1"/>
            </a:lvl1pPr>
          </a:lstStyle>
          <a:p>
            <a:r>
              <a:rPr lang="en-US" dirty="0"/>
              <a:t>Click to add subtitle</a:t>
            </a:r>
          </a:p>
        </p:txBody>
      </p:sp>
      <p:sp>
        <p:nvSpPr>
          <p:cNvPr id="18" name="Content Placeholder 2">
            <a:extLst>
              <a:ext uri="{FF2B5EF4-FFF2-40B4-BE49-F238E27FC236}">
                <a16:creationId xmlns:a16="http://schemas.microsoft.com/office/drawing/2014/main" id="{E95B62E8-2D9A-443A-8560-D347C4703894}"/>
              </a:ext>
            </a:extLst>
          </p:cNvPr>
          <p:cNvSpPr>
            <a:spLocks noGrp="1"/>
          </p:cNvSpPr>
          <p:nvPr>
            <p:ph idx="15" hasCustomPrompt="1"/>
          </p:nvPr>
        </p:nvSpPr>
        <p:spPr>
          <a:xfrm>
            <a:off x="6018028" y="2419555"/>
            <a:ext cx="2639271" cy="3197260"/>
          </a:xfrm>
        </p:spPr>
        <p:txBody>
          <a:bodyPr anchor="t">
            <a:normAutofit/>
          </a:bodyPr>
          <a:lstStyle>
            <a:lvl1pPr marL="212598" indent="-212598">
              <a:buFont typeface="Arial" panose="020B0604020202020204" pitchFamily="34" charset="0"/>
              <a:buChar char="•"/>
              <a:defRPr sz="1200" b="0" baseline="0"/>
            </a:lvl1pPr>
          </a:lstStyle>
          <a:p>
            <a:r>
              <a:rPr lang="en-US" dirty="0"/>
              <a:t> Click to add text</a:t>
            </a:r>
          </a:p>
        </p:txBody>
      </p:sp>
      <p:sp>
        <p:nvSpPr>
          <p:cNvPr id="8" name="Rectangle 7">
            <a:extLst>
              <a:ext uri="{FF2B5EF4-FFF2-40B4-BE49-F238E27FC236}">
                <a16:creationId xmlns:a16="http://schemas.microsoft.com/office/drawing/2014/main" id="{2DA7A17E-1562-4B10-9BC8-AB6B45E6BD6C}"/>
              </a:ext>
              <a:ext uri="{C183D7F6-B498-43B3-948B-1728B52AA6E4}">
                <adec:decorative xmlns:adec="http://schemas.microsoft.com/office/drawing/2017/decorative" val="1"/>
              </a:ext>
            </a:extLst>
          </p:cNvPr>
          <p:cNvSpPr/>
          <p:nvPr userDrawn="1"/>
        </p:nvSpPr>
        <p:spPr>
          <a:xfrm>
            <a:off x="1143" y="6101107"/>
            <a:ext cx="9141714"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37258C-9B58-4DC0-BC98-826A38D4B6B1}"/>
              </a:ext>
              <a:ext uri="{C183D7F6-B498-43B3-948B-1728B52AA6E4}">
                <adec:decorative xmlns:adec="http://schemas.microsoft.com/office/drawing/2017/decorative" val="1"/>
              </a:ext>
            </a:extLst>
          </p:cNvPr>
          <p:cNvSpPr/>
          <p:nvPr userDrawn="1"/>
        </p:nvSpPr>
        <p:spPr>
          <a:xfrm>
            <a:off x="3475349" y="6117631"/>
            <a:ext cx="48006"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29">
            <a:extLst>
              <a:ext uri="{FF2B5EF4-FFF2-40B4-BE49-F238E27FC236}">
                <a16:creationId xmlns:a16="http://schemas.microsoft.com/office/drawing/2014/main" id="{2F8E2987-7F65-44D5-B3AD-776ECF8D85CC}"/>
              </a:ext>
            </a:extLst>
          </p:cNvPr>
          <p:cNvSpPr>
            <a:spLocks noGrp="1"/>
          </p:cNvSpPr>
          <p:nvPr>
            <p:ph type="ftr" sz="quarter" idx="11"/>
          </p:nvPr>
        </p:nvSpPr>
        <p:spPr>
          <a:xfrm>
            <a:off x="482188" y="6309360"/>
            <a:ext cx="2567990"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22" name="Date Placeholder 28">
            <a:extLst>
              <a:ext uri="{FF2B5EF4-FFF2-40B4-BE49-F238E27FC236}">
                <a16:creationId xmlns:a16="http://schemas.microsoft.com/office/drawing/2014/main" id="{08BD4E48-A35B-4475-BC85-E58DA2920FE4}"/>
              </a:ext>
            </a:extLst>
          </p:cNvPr>
          <p:cNvSpPr>
            <a:spLocks noGrp="1"/>
          </p:cNvSpPr>
          <p:nvPr>
            <p:ph type="dt" sz="half" idx="10"/>
          </p:nvPr>
        </p:nvSpPr>
        <p:spPr>
          <a:xfrm>
            <a:off x="4030215" y="6309360"/>
            <a:ext cx="2558980" cy="457200"/>
          </a:xfrm>
        </p:spPr>
        <p:txBody>
          <a:bodyPr/>
          <a:lstStyle>
            <a:lvl1pPr>
              <a:defRPr>
                <a:solidFill>
                  <a:schemeClr val="tx2"/>
                </a:solidFill>
              </a:defRPr>
            </a:lvl1pPr>
          </a:lstStyle>
          <a:p>
            <a:r>
              <a:rPr lang="en-US"/>
              <a:t>2/1/20XX</a:t>
            </a:r>
            <a:endParaRPr lang="en-US" dirty="0"/>
          </a:p>
        </p:txBody>
      </p:sp>
      <p:sp>
        <p:nvSpPr>
          <p:cNvPr id="11" name="Slide Number Placeholder 30">
            <a:extLst>
              <a:ext uri="{FF2B5EF4-FFF2-40B4-BE49-F238E27FC236}">
                <a16:creationId xmlns:a16="http://schemas.microsoft.com/office/drawing/2014/main" id="{FBDAEBAB-F3AA-4DB3-96B7-6387085C1E0E}"/>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9191220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3C66564-535A-4715-9B27-B8AB14F77E42}"/>
              </a:ext>
              <a:ext uri="{C183D7F6-B498-43B3-948B-1728B52AA6E4}">
                <adec:decorative xmlns:adec="http://schemas.microsoft.com/office/drawing/2017/decorative" val="1"/>
              </a:ext>
            </a:extLst>
          </p:cNvPr>
          <p:cNvSpPr/>
          <p:nvPr userDrawn="1"/>
        </p:nvSpPr>
        <p:spPr>
          <a:xfrm flipH="1">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821E99-F411-4BAB-8211-C344272A2A1A}"/>
              </a:ext>
              <a:ext uri="{C183D7F6-B498-43B3-948B-1728B52AA6E4}">
                <adec:decorative xmlns:adec="http://schemas.microsoft.com/office/drawing/2017/decorative" val="1"/>
              </a:ext>
            </a:extLst>
          </p:cNvPr>
          <p:cNvSpPr/>
          <p:nvPr userDrawn="1"/>
        </p:nvSpPr>
        <p:spPr>
          <a:xfrm>
            <a:off x="3508164" y="0"/>
            <a:ext cx="563583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29B7F2A-CF10-474B-91F1-7C50A7DAF83C}"/>
              </a:ext>
            </a:extLst>
          </p:cNvPr>
          <p:cNvSpPr>
            <a:spLocks noGrp="1"/>
          </p:cNvSpPr>
          <p:nvPr>
            <p:ph type="title" hasCustomPrompt="1"/>
          </p:nvPr>
        </p:nvSpPr>
        <p:spPr>
          <a:xfrm>
            <a:off x="4032501" y="537382"/>
            <a:ext cx="4629309" cy="1031927"/>
          </a:xfrm>
        </p:spPr>
        <p:txBody>
          <a:bodyPr/>
          <a:lstStyle>
            <a:lvl1pPr>
              <a:defRPr/>
            </a:lvl1pPr>
          </a:lstStyle>
          <a:p>
            <a:r>
              <a:rPr lang="en-US" dirty="0"/>
              <a:t>Click to add title</a:t>
            </a:r>
          </a:p>
        </p:txBody>
      </p:sp>
      <p:sp>
        <p:nvSpPr>
          <p:cNvPr id="10" name="Rectangle 9">
            <a:extLst>
              <a:ext uri="{FF2B5EF4-FFF2-40B4-BE49-F238E27FC236}">
                <a16:creationId xmlns:a16="http://schemas.microsoft.com/office/drawing/2014/main" id="{58F0D6D9-A64A-415F-BA44-494062CA6983}"/>
              </a:ext>
              <a:ext uri="{C183D7F6-B498-43B3-948B-1728B52AA6E4}">
                <adec:decorative xmlns:adec="http://schemas.microsoft.com/office/drawing/2017/decorative" val="1"/>
              </a:ext>
            </a:extLst>
          </p:cNvPr>
          <p:cNvSpPr/>
          <p:nvPr userDrawn="1"/>
        </p:nvSpPr>
        <p:spPr>
          <a:xfrm rot="5400000">
            <a:off x="55163"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77B49C-9749-4042-A729-C27F583654CC}"/>
              </a:ext>
              <a:ext uri="{C183D7F6-B498-43B3-948B-1728B52AA6E4}">
                <adec:decorative xmlns:adec="http://schemas.microsoft.com/office/drawing/2017/decorative" val="1"/>
              </a:ext>
            </a:extLst>
          </p:cNvPr>
          <p:cNvSpPr/>
          <p:nvPr userDrawn="1"/>
        </p:nvSpPr>
        <p:spPr>
          <a:xfrm>
            <a:off x="0" y="2249324"/>
            <a:ext cx="346329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1B79F49-5021-4A8F-A90A-5E08F7FB5196}"/>
              </a:ext>
              <a:ext uri="{C183D7F6-B498-43B3-948B-1728B52AA6E4}">
                <adec:decorative xmlns:adec="http://schemas.microsoft.com/office/drawing/2017/decorative" val="1"/>
              </a:ext>
            </a:extLst>
          </p:cNvPr>
          <p:cNvSpPr/>
          <p:nvPr userDrawn="1"/>
        </p:nvSpPr>
        <p:spPr>
          <a:xfrm>
            <a:off x="0" y="4546655"/>
            <a:ext cx="346329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19">
            <a:extLst>
              <a:ext uri="{FF2B5EF4-FFF2-40B4-BE49-F238E27FC236}">
                <a16:creationId xmlns:a16="http://schemas.microsoft.com/office/drawing/2014/main" id="{B6E270BA-010E-406C-8FBF-0ED0DA28D071}"/>
              </a:ext>
            </a:extLst>
          </p:cNvPr>
          <p:cNvSpPr>
            <a:spLocks noGrp="1"/>
          </p:cNvSpPr>
          <p:nvPr>
            <p:ph type="pic" sz="quarter" idx="13" hasCustomPrompt="1"/>
          </p:nvPr>
        </p:nvSpPr>
        <p:spPr>
          <a:xfrm>
            <a:off x="-1" y="-3"/>
            <a:ext cx="3460158" cy="2249321"/>
          </a:xfrm>
        </p:spPr>
        <p:txBody>
          <a:bodyPr anchor="t"/>
          <a:lstStyle>
            <a:lvl1pPr algn="ctr">
              <a:defRPr/>
            </a:lvl1pPr>
          </a:lstStyle>
          <a:p>
            <a:r>
              <a:rPr lang="en-US" dirty="0"/>
              <a:t>Click to add picture</a:t>
            </a:r>
          </a:p>
        </p:txBody>
      </p:sp>
      <p:sp>
        <p:nvSpPr>
          <p:cNvPr id="24" name="Picture Placeholder 19">
            <a:extLst>
              <a:ext uri="{FF2B5EF4-FFF2-40B4-BE49-F238E27FC236}">
                <a16:creationId xmlns:a16="http://schemas.microsoft.com/office/drawing/2014/main" id="{6E15371C-3F24-44D7-97EB-74C12D53CBBC}"/>
              </a:ext>
            </a:extLst>
          </p:cNvPr>
          <p:cNvSpPr>
            <a:spLocks noGrp="1"/>
          </p:cNvSpPr>
          <p:nvPr>
            <p:ph type="pic" sz="quarter" idx="14" hasCustomPrompt="1"/>
          </p:nvPr>
        </p:nvSpPr>
        <p:spPr>
          <a:xfrm>
            <a:off x="-1" y="2311339"/>
            <a:ext cx="3460158" cy="2241520"/>
          </a:xfrm>
        </p:spPr>
        <p:txBody>
          <a:bodyPr anchor="t"/>
          <a:lstStyle>
            <a:lvl1pPr algn="ctr">
              <a:defRPr/>
            </a:lvl1pPr>
          </a:lstStyle>
          <a:p>
            <a:r>
              <a:rPr lang="en-US" dirty="0"/>
              <a:t>Click to add picture</a:t>
            </a:r>
          </a:p>
        </p:txBody>
      </p:sp>
      <p:sp>
        <p:nvSpPr>
          <p:cNvPr id="25" name="Picture Placeholder 19">
            <a:extLst>
              <a:ext uri="{FF2B5EF4-FFF2-40B4-BE49-F238E27FC236}">
                <a16:creationId xmlns:a16="http://schemas.microsoft.com/office/drawing/2014/main" id="{E39E0BDE-5895-4B94-90AC-7045292B0B34}"/>
              </a:ext>
            </a:extLst>
          </p:cNvPr>
          <p:cNvSpPr>
            <a:spLocks noGrp="1"/>
          </p:cNvSpPr>
          <p:nvPr>
            <p:ph type="pic" sz="quarter" idx="15" hasCustomPrompt="1"/>
          </p:nvPr>
        </p:nvSpPr>
        <p:spPr>
          <a:xfrm>
            <a:off x="-1" y="4613572"/>
            <a:ext cx="3460158" cy="2241520"/>
          </a:xfrm>
        </p:spPr>
        <p:txBody>
          <a:bodyPr anchor="t"/>
          <a:lstStyle>
            <a:lvl1pPr algn="ctr">
              <a:defRPr/>
            </a:lvl1pPr>
          </a:lstStyle>
          <a:p>
            <a:r>
              <a:rPr lang="en-US" dirty="0"/>
              <a:t>Click to add picture</a:t>
            </a:r>
          </a:p>
        </p:txBody>
      </p:sp>
      <p:sp>
        <p:nvSpPr>
          <p:cNvPr id="15" name="Content Placeholder 2">
            <a:extLst>
              <a:ext uri="{FF2B5EF4-FFF2-40B4-BE49-F238E27FC236}">
                <a16:creationId xmlns:a16="http://schemas.microsoft.com/office/drawing/2014/main" id="{E8823570-AC4F-4679-98CA-DC7F7B2CC109}"/>
              </a:ext>
            </a:extLst>
          </p:cNvPr>
          <p:cNvSpPr>
            <a:spLocks noGrp="1"/>
          </p:cNvSpPr>
          <p:nvPr>
            <p:ph idx="1" hasCustomPrompt="1"/>
          </p:nvPr>
        </p:nvSpPr>
        <p:spPr>
          <a:xfrm>
            <a:off x="4032503" y="1735745"/>
            <a:ext cx="4629309" cy="3767496"/>
          </a:xfrm>
        </p:spPr>
        <p:txBody>
          <a:bodyPr anchor="t">
            <a:normAutofit/>
          </a:bodyPr>
          <a:lstStyle>
            <a:lvl1pPr>
              <a:buFont typeface="Arial" panose="020B0604020202020204" pitchFamily="34" charset="0"/>
              <a:buNone/>
              <a:defRPr sz="1200" b="0"/>
            </a:lvl1pPr>
          </a:lstStyle>
          <a:p>
            <a:r>
              <a:rPr lang="en-US" dirty="0"/>
              <a:t> Click to add text</a:t>
            </a:r>
          </a:p>
        </p:txBody>
      </p:sp>
      <p:sp>
        <p:nvSpPr>
          <p:cNvPr id="17" name="Footer Placeholder 4">
            <a:extLst>
              <a:ext uri="{FF2B5EF4-FFF2-40B4-BE49-F238E27FC236}">
                <a16:creationId xmlns:a16="http://schemas.microsoft.com/office/drawing/2014/main" id="{BB6B62FA-FEDE-42B0-8B7B-24AE138EB6CE}"/>
              </a:ext>
            </a:extLst>
          </p:cNvPr>
          <p:cNvSpPr>
            <a:spLocks noGrp="1"/>
          </p:cNvSpPr>
          <p:nvPr>
            <p:ph type="ftr" sz="quarter" idx="11"/>
          </p:nvPr>
        </p:nvSpPr>
        <p:spPr>
          <a:xfrm>
            <a:off x="482188" y="6309360"/>
            <a:ext cx="2453637" cy="457200"/>
          </a:xfrm>
        </p:spPr>
        <p:txBody>
          <a:bodyPr/>
          <a:lstStyle>
            <a:lvl1pPr>
              <a:defRPr>
                <a:solidFill>
                  <a:schemeClr val="bg1"/>
                </a:solidFill>
                <a:effectLst>
                  <a:outerShdw blurRad="50800" dist="38100" dir="2700000" algn="tl" rotWithShape="0">
                    <a:prstClr val="black">
                      <a:alpha val="43000"/>
                    </a:prstClr>
                  </a:outerShdw>
                </a:effectLst>
              </a:defRPr>
            </a:lvl1pPr>
          </a:lstStyle>
          <a:p>
            <a:r>
              <a:rPr lang="en-US" dirty="0"/>
              <a:t>Presentation Title</a:t>
            </a:r>
          </a:p>
        </p:txBody>
      </p:sp>
      <p:sp>
        <p:nvSpPr>
          <p:cNvPr id="16" name="Date Placeholder 3">
            <a:extLst>
              <a:ext uri="{FF2B5EF4-FFF2-40B4-BE49-F238E27FC236}">
                <a16:creationId xmlns:a16="http://schemas.microsoft.com/office/drawing/2014/main" id="{9E8578BE-8DB2-4FE6-B45A-2B3415CEE1C4}"/>
              </a:ext>
            </a:extLst>
          </p:cNvPr>
          <p:cNvSpPr>
            <a:spLocks noGrp="1"/>
          </p:cNvSpPr>
          <p:nvPr>
            <p:ph type="dt" sz="half" idx="10"/>
          </p:nvPr>
        </p:nvSpPr>
        <p:spPr>
          <a:xfrm>
            <a:off x="4032501" y="6309360"/>
            <a:ext cx="2558980" cy="457200"/>
          </a:xfrm>
        </p:spPr>
        <p:txBody>
          <a:bodyPr/>
          <a:lstStyle>
            <a:lvl1pPr>
              <a:defRPr>
                <a:solidFill>
                  <a:schemeClr val="tx2"/>
                </a:solidFill>
                <a:effectLst/>
              </a:defRPr>
            </a:lvl1pPr>
          </a:lstStyle>
          <a:p>
            <a:r>
              <a:rPr lang="en-US"/>
              <a:t>2/1/20XX</a:t>
            </a:r>
            <a:endParaRPr lang="en-US" dirty="0"/>
          </a:p>
        </p:txBody>
      </p:sp>
      <p:sp>
        <p:nvSpPr>
          <p:cNvPr id="18" name="Slide Number Placeholder 5">
            <a:extLst>
              <a:ext uri="{FF2B5EF4-FFF2-40B4-BE49-F238E27FC236}">
                <a16:creationId xmlns:a16="http://schemas.microsoft.com/office/drawing/2014/main" id="{6AF7C96F-C1E5-45F5-B070-2D025E7BD35C}"/>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529495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90"/>
            <a:ext cx="5125036"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075967" y="1138041"/>
            <a:ext cx="3647108" cy="2019488"/>
          </a:xfrm>
        </p:spPr>
        <p:txBody>
          <a:bodyPr/>
          <a:lstStyle>
            <a:lvl1pPr>
              <a:lnSpc>
                <a:spcPct val="100000"/>
              </a:lnSpc>
              <a:defRPr>
                <a:solidFill>
                  <a:schemeClr val="bg1"/>
                </a:solidFill>
              </a:defRPr>
            </a:lvl1pPr>
          </a:lstStyle>
          <a:p>
            <a:r>
              <a:rPr lang="en-US" dirty="0">
                <a:solidFill>
                  <a:schemeClr val="bg1"/>
                </a:solidFill>
              </a:rPr>
              <a:t>CLICK TO ADD TITLE</a:t>
            </a:r>
          </a:p>
        </p:txBody>
      </p:sp>
      <p:sp>
        <p:nvSpPr>
          <p:cNvPr id="25" name="Picture Placeholder 21">
            <a:extLst>
              <a:ext uri="{FF2B5EF4-FFF2-40B4-BE49-F238E27FC236}">
                <a16:creationId xmlns:a16="http://schemas.microsoft.com/office/drawing/2014/main" id="{8B745891-A8DA-4640-BB3F-1693FC5AC4AB}"/>
              </a:ext>
            </a:extLst>
          </p:cNvPr>
          <p:cNvSpPr>
            <a:spLocks noGrp="1"/>
          </p:cNvSpPr>
          <p:nvPr>
            <p:ph type="pic" sz="quarter" idx="14" hasCustomPrompt="1"/>
          </p:nvPr>
        </p:nvSpPr>
        <p:spPr>
          <a:xfrm>
            <a:off x="5143518" y="4942"/>
            <a:ext cx="4000483" cy="3392053"/>
          </a:xfrm>
        </p:spPr>
        <p:txBody>
          <a:bodyPr anchor="t"/>
          <a:lstStyle>
            <a:lvl1pPr algn="ctr">
              <a:defRPr/>
            </a:lvl1pPr>
          </a:lstStyle>
          <a:p>
            <a:r>
              <a:rPr lang="en-US" dirty="0"/>
              <a:t>Click to add photo</a:t>
            </a:r>
          </a:p>
        </p:txBody>
      </p:sp>
      <p:sp>
        <p:nvSpPr>
          <p:cNvPr id="24" name="Picture Placeholder 21">
            <a:extLst>
              <a:ext uri="{FF2B5EF4-FFF2-40B4-BE49-F238E27FC236}">
                <a16:creationId xmlns:a16="http://schemas.microsoft.com/office/drawing/2014/main" id="{BC2DF568-4EA5-4F79-980F-47FC90AEA129}"/>
              </a:ext>
            </a:extLst>
          </p:cNvPr>
          <p:cNvSpPr>
            <a:spLocks noGrp="1"/>
          </p:cNvSpPr>
          <p:nvPr>
            <p:ph type="pic" sz="quarter" idx="13" hasCustomPrompt="1"/>
          </p:nvPr>
        </p:nvSpPr>
        <p:spPr>
          <a:xfrm>
            <a:off x="800785" y="3461003"/>
            <a:ext cx="4296161" cy="3396997"/>
          </a:xfrm>
        </p:spPr>
        <p:txBody>
          <a:bodyPr anchor="t"/>
          <a:lstStyle>
            <a:lvl1pPr algn="ctr">
              <a:defRPr/>
            </a:lvl1pPr>
          </a:lstStyle>
          <a:p>
            <a:r>
              <a:rPr lang="en-US" dirty="0"/>
              <a:t>Click to add photo</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2297" y="920165"/>
            <a:ext cx="803081"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649924"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5125037"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5143518" y="3442673"/>
            <a:ext cx="4000483"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9144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5540072" y="3928342"/>
            <a:ext cx="3121739" cy="2285000"/>
          </a:xfrm>
        </p:spPr>
        <p:txBody>
          <a:bodyPr anchor="t">
            <a:normAutofit/>
          </a:bodyPr>
          <a:lstStyle>
            <a:lvl1pPr>
              <a:lnSpc>
                <a:spcPct val="100000"/>
              </a:lnSpc>
              <a:defRPr sz="18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144438" y="6309360"/>
            <a:ext cx="3709944"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1691948"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5533298" y="6309360"/>
            <a:ext cx="2052247" cy="457200"/>
          </a:xfrm>
        </p:spPr>
        <p:txBody>
          <a:bodyPr/>
          <a:lstStyle/>
          <a:p>
            <a:r>
              <a:rPr lang="en-US"/>
              <a:t>2/1/20XX</a:t>
            </a:r>
            <a:endParaRPr lang="en-US" dirty="0"/>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7926902" y="6309360"/>
            <a:ext cx="73490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4228522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31E4-407F-48B3-A346-5FB01559B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EEB6F-A368-4E92-91C2-492E8F7275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6A179-21ED-4F81-9500-10DEBF04078F}"/>
              </a:ext>
            </a:extLst>
          </p:cNvPr>
          <p:cNvSpPr>
            <a:spLocks noGrp="1"/>
          </p:cNvSpPr>
          <p:nvPr>
            <p:ph type="dt" sz="half" idx="10"/>
          </p:nvPr>
        </p:nvSpPr>
        <p:spPr/>
        <p:txBody>
          <a:body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B5D43EE5-D7AC-454C-B27F-26384438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F73D-E061-43ED-ABE1-ABA5ABD23C1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98980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8.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6332C-FA77-4B6A-B895-531BC4CED951}" type="datetimeFigureOut">
              <a:rPr lang="en-US" smtClean="0"/>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7AB71-62BC-4CA6-A2FA-C8807EF2DF9B}" type="slidenum">
              <a:rPr lang="en-US" smtClean="0"/>
              <a:t>‹#›</a:t>
            </a:fld>
            <a:endParaRPr lang="en-US"/>
          </a:p>
        </p:txBody>
      </p:sp>
    </p:spTree>
    <p:extLst>
      <p:ext uri="{BB962C8B-B14F-4D97-AF65-F5344CB8AC3E}">
        <p14:creationId xmlns:p14="http://schemas.microsoft.com/office/powerpoint/2010/main" val="269953905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AA3B9-8D9A-426A-9D9A-71B454DDD0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07440-39B3-4A5A-BFF1-251239394D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AD917-5303-4660-811D-E28AEA5BBC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56D17471-AD21-43CE-A884-7955650BC7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07224-5B4B-4463-9887-F571EB9AFC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3C1DE3-3800-D541-97CD-99363D547542}" type="slidenum">
              <a:rPr lang="en-US" smtClean="0"/>
              <a:t>‹#›</a:t>
            </a:fld>
            <a:endParaRPr lang="en-US"/>
          </a:p>
        </p:txBody>
      </p:sp>
    </p:spTree>
    <p:extLst>
      <p:ext uri="{BB962C8B-B14F-4D97-AF65-F5344CB8AC3E}">
        <p14:creationId xmlns:p14="http://schemas.microsoft.com/office/powerpoint/2010/main" val="413722121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F0947-DA5F-8A4E-BBA4-95A87BADF07A}" type="datetimeFigureOut">
              <a:rPr lang="en-US" smtClean="0"/>
              <a:pPr/>
              <a:t>11/5/2025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06559-D0DD-0C42-A571-97112794FAA5}" type="slidenum">
              <a:rPr lang="en-US" smtClean="0"/>
              <a:pPr/>
              <a:t>‹#›</a:t>
            </a:fld>
            <a:endParaRPr lang="en-US" dirty="0"/>
          </a:p>
        </p:txBody>
      </p:sp>
    </p:spTree>
    <p:extLst>
      <p:ext uri="{BB962C8B-B14F-4D97-AF65-F5344CB8AC3E}">
        <p14:creationId xmlns:p14="http://schemas.microsoft.com/office/powerpoint/2010/main" val="346988780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4178" name="Group 2">
            <a:extLst>
              <a:ext uri="{FF2B5EF4-FFF2-40B4-BE49-F238E27FC236}">
                <a16:creationId xmlns:a16="http://schemas.microsoft.com/office/drawing/2014/main" id="{12D60027-82BF-48D6-96B9-FCAB20916304}"/>
              </a:ext>
            </a:extLst>
          </p:cNvPr>
          <p:cNvGrpSpPr>
            <a:grpSpLocks/>
          </p:cNvGrpSpPr>
          <p:nvPr/>
        </p:nvGrpSpPr>
        <p:grpSpPr bwMode="auto">
          <a:xfrm>
            <a:off x="0" y="0"/>
            <a:ext cx="7620000" cy="6858000"/>
            <a:chOff x="0" y="0"/>
            <a:chExt cx="4800" cy="4320"/>
          </a:xfrm>
        </p:grpSpPr>
        <p:grpSp>
          <p:nvGrpSpPr>
            <p:cNvPr id="434179" name="Group 3">
              <a:extLst>
                <a:ext uri="{FF2B5EF4-FFF2-40B4-BE49-F238E27FC236}">
                  <a16:creationId xmlns:a16="http://schemas.microsoft.com/office/drawing/2014/main" id="{9611803B-CE37-42DD-9D5F-260E60C33195}"/>
                </a:ext>
              </a:extLst>
            </p:cNvPr>
            <p:cNvGrpSpPr>
              <a:grpSpLocks/>
            </p:cNvGrpSpPr>
            <p:nvPr userDrawn="1"/>
          </p:nvGrpSpPr>
          <p:grpSpPr bwMode="auto">
            <a:xfrm>
              <a:off x="0" y="0"/>
              <a:ext cx="2016" cy="4320"/>
              <a:chOff x="0" y="0"/>
              <a:chExt cx="2016" cy="4320"/>
            </a:xfrm>
          </p:grpSpPr>
          <p:sp>
            <p:nvSpPr>
              <p:cNvPr id="434180" name="Rectangle 4">
                <a:extLst>
                  <a:ext uri="{FF2B5EF4-FFF2-40B4-BE49-F238E27FC236}">
                    <a16:creationId xmlns:a16="http://schemas.microsoft.com/office/drawing/2014/main" id="{51C4A4A6-C6C5-40C3-82E4-4B3B0E9944BE}"/>
                  </a:ext>
                </a:extLst>
              </p:cNvPr>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1" name="Freeform 5">
                <a:extLst>
                  <a:ext uri="{FF2B5EF4-FFF2-40B4-BE49-F238E27FC236}">
                    <a16:creationId xmlns:a16="http://schemas.microsoft.com/office/drawing/2014/main" id="{229CF524-37E0-4BE2-8F77-314BA70DED31}"/>
                  </a:ext>
                </a:extLst>
              </p:cNvPr>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434182" name="Group 6">
              <a:extLst>
                <a:ext uri="{FF2B5EF4-FFF2-40B4-BE49-F238E27FC236}">
                  <a16:creationId xmlns:a16="http://schemas.microsoft.com/office/drawing/2014/main" id="{82E54855-E65C-4C45-9DC8-986C6B9462B0}"/>
                </a:ext>
              </a:extLst>
            </p:cNvPr>
            <p:cNvGrpSpPr>
              <a:grpSpLocks/>
            </p:cNvGrpSpPr>
            <p:nvPr/>
          </p:nvGrpSpPr>
          <p:grpSpPr bwMode="auto">
            <a:xfrm>
              <a:off x="144" y="1248"/>
              <a:ext cx="4656" cy="201"/>
              <a:chOff x="144" y="1248"/>
              <a:chExt cx="4656" cy="201"/>
            </a:xfrm>
          </p:grpSpPr>
          <p:sp>
            <p:nvSpPr>
              <p:cNvPr id="434183" name="AutoShape 7">
                <a:extLst>
                  <a:ext uri="{FF2B5EF4-FFF2-40B4-BE49-F238E27FC236}">
                    <a16:creationId xmlns:a16="http://schemas.microsoft.com/office/drawing/2014/main" id="{555C5AB0-6AC8-4588-A48B-675A1A77C60B}"/>
                  </a:ext>
                </a:extLst>
              </p:cNvPr>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4" name="AutoShape 8">
                <a:extLst>
                  <a:ext uri="{FF2B5EF4-FFF2-40B4-BE49-F238E27FC236}">
                    <a16:creationId xmlns:a16="http://schemas.microsoft.com/office/drawing/2014/main" id="{EB8CBAC8-9E40-4294-867E-4E5CC068E6FD}"/>
                  </a:ext>
                </a:extLst>
              </p:cNvPr>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34185" name="AutoShape 9">
            <a:extLst>
              <a:ext uri="{FF2B5EF4-FFF2-40B4-BE49-F238E27FC236}">
                <a16:creationId xmlns:a16="http://schemas.microsoft.com/office/drawing/2014/main" id="{4F5A47BE-FB5A-435B-A610-1E85340724A4}"/>
              </a:ext>
            </a:extLst>
          </p:cNvPr>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34186" name="Rectangle 10">
            <a:extLst>
              <a:ext uri="{FF2B5EF4-FFF2-40B4-BE49-F238E27FC236}">
                <a16:creationId xmlns:a16="http://schemas.microsoft.com/office/drawing/2014/main" id="{4686255D-E54A-4BC5-AC97-412D2A8B64CD}"/>
              </a:ext>
            </a:extLst>
          </p:cNvPr>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4187" name="Rectangle 11">
            <a:extLst>
              <a:ext uri="{FF2B5EF4-FFF2-40B4-BE49-F238E27FC236}">
                <a16:creationId xmlns:a16="http://schemas.microsoft.com/office/drawing/2014/main" id="{742CE3EB-9446-40AE-B66D-2C0FA4C65C46}"/>
              </a:ext>
            </a:extLst>
          </p:cNvPr>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altLang="en-US"/>
          </a:p>
        </p:txBody>
      </p:sp>
      <p:sp>
        <p:nvSpPr>
          <p:cNvPr id="434188" name="Rectangle 12">
            <a:extLst>
              <a:ext uri="{FF2B5EF4-FFF2-40B4-BE49-F238E27FC236}">
                <a16:creationId xmlns:a16="http://schemas.microsoft.com/office/drawing/2014/main" id="{CA22816D-65E9-4434-9C2E-83F8E8F9F5D3}"/>
              </a:ext>
            </a:extLst>
          </p:cNvPr>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en-US"/>
          </a:p>
        </p:txBody>
      </p:sp>
      <p:sp>
        <p:nvSpPr>
          <p:cNvPr id="434189" name="Rectangle 13">
            <a:extLst>
              <a:ext uri="{FF2B5EF4-FFF2-40B4-BE49-F238E27FC236}">
                <a16:creationId xmlns:a16="http://schemas.microsoft.com/office/drawing/2014/main" id="{7857FBB3-FDD0-40B7-9E58-FC0D74A40AEB}"/>
              </a:ext>
            </a:extLst>
          </p:cNvPr>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fld id="{88BB9DD0-AC2D-4965-BA37-25B9AAFC509A}" type="slidenum">
              <a:rPr lang="en-US" altLang="en-US"/>
              <a:pPr/>
              <a:t>‹#›</a:t>
            </a:fld>
            <a:endParaRPr lang="en-US" altLang="en-US"/>
          </a:p>
        </p:txBody>
      </p:sp>
    </p:spTree>
    <p:extLst>
      <p:ext uri="{BB962C8B-B14F-4D97-AF65-F5344CB8AC3E}">
        <p14:creationId xmlns:p14="http://schemas.microsoft.com/office/powerpoint/2010/main" val="11797744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4185"/>
                                        </p:tgtEl>
                                        <p:attrNameLst>
                                          <p:attrName>style.visibility</p:attrName>
                                        </p:attrNameLst>
                                      </p:cBhvr>
                                      <p:to>
                                        <p:strVal val="visible"/>
                                      </p:to>
                                    </p:set>
                                    <p:animEffect transition="in" filter="dissolve">
                                      <p:cBhvr>
                                        <p:cTn id="7" dur="500"/>
                                        <p:tgtEl>
                                          <p:spTgt spid="4341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4186">
                                            <p:txEl>
                                              <p:pRg st="0" end="0"/>
                                            </p:txEl>
                                          </p:spTgt>
                                        </p:tgtEl>
                                        <p:attrNameLst>
                                          <p:attrName>style.visibility</p:attrName>
                                        </p:attrNameLst>
                                      </p:cBhvr>
                                      <p:to>
                                        <p:strVal val="visible"/>
                                      </p:to>
                                    </p:set>
                                    <p:animEffect transition="in" filter="dissolve">
                                      <p:cBhvr>
                                        <p:cTn id="12" dur="500"/>
                                        <p:tgtEl>
                                          <p:spTgt spid="434186">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34186">
                                            <p:txEl>
                                              <p:pRg st="1" end="1"/>
                                            </p:txEl>
                                          </p:spTgt>
                                        </p:tgtEl>
                                        <p:attrNameLst>
                                          <p:attrName>style.visibility</p:attrName>
                                        </p:attrNameLst>
                                      </p:cBhvr>
                                      <p:to>
                                        <p:strVal val="visible"/>
                                      </p:to>
                                    </p:set>
                                    <p:animEffect transition="in" filter="dissolve">
                                      <p:cBhvr>
                                        <p:cTn id="15" dur="500"/>
                                        <p:tgtEl>
                                          <p:spTgt spid="434186">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34186">
                                            <p:txEl>
                                              <p:pRg st="2" end="2"/>
                                            </p:txEl>
                                          </p:spTgt>
                                        </p:tgtEl>
                                        <p:attrNameLst>
                                          <p:attrName>style.visibility</p:attrName>
                                        </p:attrNameLst>
                                      </p:cBhvr>
                                      <p:to>
                                        <p:strVal val="visible"/>
                                      </p:to>
                                    </p:set>
                                    <p:animEffect transition="in" filter="dissolve">
                                      <p:cBhvr>
                                        <p:cTn id="18" dur="500"/>
                                        <p:tgtEl>
                                          <p:spTgt spid="434186">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34186">
                                            <p:txEl>
                                              <p:pRg st="3" end="3"/>
                                            </p:txEl>
                                          </p:spTgt>
                                        </p:tgtEl>
                                        <p:attrNameLst>
                                          <p:attrName>style.visibility</p:attrName>
                                        </p:attrNameLst>
                                      </p:cBhvr>
                                      <p:to>
                                        <p:strVal val="visible"/>
                                      </p:to>
                                    </p:set>
                                    <p:animEffect transition="in" filter="dissolve">
                                      <p:cBhvr>
                                        <p:cTn id="21" dur="500"/>
                                        <p:tgtEl>
                                          <p:spTgt spid="434186">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34186">
                                            <p:txEl>
                                              <p:pRg st="4" end="4"/>
                                            </p:txEl>
                                          </p:spTgt>
                                        </p:tgtEl>
                                        <p:attrNameLst>
                                          <p:attrName>style.visibility</p:attrName>
                                        </p:attrNameLst>
                                      </p:cBhvr>
                                      <p:to>
                                        <p:strVal val="visible"/>
                                      </p:to>
                                    </p:set>
                                    <p:animEffect transition="in" filter="dissolve">
                                      <p:cBhvr>
                                        <p:cTn id="24" dur="500"/>
                                        <p:tgtEl>
                                          <p:spTgt spid="4341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5" grpId="0"/>
      <p:bldP spid="434186" grpId="0" build="p">
        <p:tmplLst>
          <p:tmpl lvl="1">
            <p:tnLst>
              <p:par>
                <p:cTn presetID="9" presetClass="entr" presetSubtype="0" fill="hold" nodeType="clickEffect">
                  <p:stCondLst>
                    <p:cond delay="0"/>
                  </p:stCondLst>
                  <p:childTnLst>
                    <p:set>
                      <p:cBhvr>
                        <p:cTn dur="1" fill="hold">
                          <p:stCondLst>
                            <p:cond delay="0"/>
                          </p:stCondLst>
                        </p:cTn>
                        <p:tgtEl>
                          <p:spTgt spid="434186"/>
                        </p:tgtEl>
                        <p:attrNameLst>
                          <p:attrName>style.visibility</p:attrName>
                        </p:attrNameLst>
                      </p:cBhvr>
                      <p:to>
                        <p:strVal val="visible"/>
                      </p:to>
                    </p:set>
                    <p:animEffect transition="in" filter="dissolve">
                      <p:cBhvr>
                        <p:cTn dur="500"/>
                        <p:tgtEl>
                          <p:spTgt spid="434186"/>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434186"/>
                        </p:tgtEl>
                        <p:attrNameLst>
                          <p:attrName>style.visibility</p:attrName>
                        </p:attrNameLst>
                      </p:cBhvr>
                      <p:to>
                        <p:strVal val="visible"/>
                      </p:to>
                    </p:set>
                    <p:animEffect transition="in" filter="dissolve">
                      <p:cBhvr>
                        <p:cTn dur="500"/>
                        <p:tgtEl>
                          <p:spTgt spid="434186"/>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434186"/>
                        </p:tgtEl>
                        <p:attrNameLst>
                          <p:attrName>style.visibility</p:attrName>
                        </p:attrNameLst>
                      </p:cBhvr>
                      <p:to>
                        <p:strVal val="visible"/>
                      </p:to>
                    </p:set>
                    <p:animEffect transition="in" filter="dissolve">
                      <p:cBhvr>
                        <p:cTn dur="500"/>
                        <p:tgtEl>
                          <p:spTgt spid="434186"/>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434186"/>
                        </p:tgtEl>
                        <p:attrNameLst>
                          <p:attrName>style.visibility</p:attrName>
                        </p:attrNameLst>
                      </p:cBhvr>
                      <p:to>
                        <p:strVal val="visible"/>
                      </p:to>
                    </p:set>
                    <p:animEffect transition="in" filter="dissolve">
                      <p:cBhvr>
                        <p:cTn dur="500"/>
                        <p:tgtEl>
                          <p:spTgt spid="434186"/>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434186"/>
                        </p:tgtEl>
                        <p:attrNameLst>
                          <p:attrName>style.visibility</p:attrName>
                        </p:attrNameLst>
                      </p:cBhvr>
                      <p:to>
                        <p:strVal val="visible"/>
                      </p:to>
                    </p:set>
                    <p:animEffect transition="in" filter="dissolve">
                      <p:cBhvr>
                        <p:cTn dur="500"/>
                        <p:tgtEl>
                          <p:spTgt spid="434186"/>
                        </p:tgtEl>
                      </p:cBhvr>
                    </p:animEffect>
                  </p:childTnLst>
                </p:cTn>
              </p:par>
            </p:tnLst>
          </p:tmpl>
        </p:tmplLst>
      </p:bldP>
    </p:bldLst>
  </p:timing>
  <p:txStyles>
    <p:titleStyle>
      <a:lvl1pPr algn="l" rtl="0" fontAlgn="base">
        <a:lnSpc>
          <a:spcPct val="90000"/>
        </a:lnSpc>
        <a:spcBef>
          <a:spcPct val="0"/>
        </a:spcBef>
        <a:spcAft>
          <a:spcPct val="0"/>
        </a:spcAft>
        <a:defRPr sz="3600" b="1" kern="1200">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anose="020B0604020202020204" pitchFamily="34" charset="0"/>
        </a:defRPr>
      </a:lvl2pPr>
      <a:lvl3pPr algn="l" rtl="0" fontAlgn="base">
        <a:lnSpc>
          <a:spcPct val="90000"/>
        </a:lnSpc>
        <a:spcBef>
          <a:spcPct val="0"/>
        </a:spcBef>
        <a:spcAft>
          <a:spcPct val="0"/>
        </a:spcAft>
        <a:defRPr sz="3600" b="1">
          <a:solidFill>
            <a:schemeClr val="tx2"/>
          </a:solidFill>
          <a:latin typeface="Arial" panose="020B0604020202020204" pitchFamily="34" charset="0"/>
        </a:defRPr>
      </a:lvl3pPr>
      <a:lvl4pPr algn="l" rtl="0" fontAlgn="base">
        <a:lnSpc>
          <a:spcPct val="90000"/>
        </a:lnSpc>
        <a:spcBef>
          <a:spcPct val="0"/>
        </a:spcBef>
        <a:spcAft>
          <a:spcPct val="0"/>
        </a:spcAft>
        <a:defRPr sz="3600" b="1">
          <a:solidFill>
            <a:schemeClr val="tx2"/>
          </a:solidFill>
          <a:latin typeface="Arial" panose="020B0604020202020204" pitchFamily="34" charset="0"/>
        </a:defRPr>
      </a:lvl4pPr>
      <a:lvl5pPr algn="l" rtl="0" fontAlgn="base">
        <a:lnSpc>
          <a:spcPct val="90000"/>
        </a:lnSpc>
        <a:spcBef>
          <a:spcPct val="0"/>
        </a:spcBef>
        <a:spcAft>
          <a:spcPct val="0"/>
        </a:spcAft>
        <a:defRPr sz="3600" b="1">
          <a:solidFill>
            <a:schemeClr val="tx2"/>
          </a:solidFill>
          <a:latin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AA3B9-8D9A-426A-9D9A-71B454DDD0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07440-39B3-4A5A-BFF1-251239394D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AD917-5303-4660-811D-E28AEA5BBC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E75CC1-6B3A-554C-82BA-8B76F58F020C}" type="datetimeFigureOut">
              <a:rPr lang="en-US" smtClean="0"/>
              <a:t>11/5/2025</a:t>
            </a:fld>
            <a:endParaRPr lang="en-US"/>
          </a:p>
        </p:txBody>
      </p:sp>
      <p:sp>
        <p:nvSpPr>
          <p:cNvPr id="5" name="Footer Placeholder 4">
            <a:extLst>
              <a:ext uri="{FF2B5EF4-FFF2-40B4-BE49-F238E27FC236}">
                <a16:creationId xmlns:a16="http://schemas.microsoft.com/office/drawing/2014/main" id="{56D17471-AD21-43CE-A884-7955650BC7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07224-5B4B-4463-9887-F571EB9AFC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3C1DE3-3800-D541-97CD-99363D547542}" type="slidenum">
              <a:rPr lang="en-US" smtClean="0"/>
              <a:t>‹#›</a:t>
            </a:fld>
            <a:endParaRPr lang="en-US"/>
          </a:p>
        </p:txBody>
      </p:sp>
    </p:spTree>
    <p:extLst>
      <p:ext uri="{BB962C8B-B14F-4D97-AF65-F5344CB8AC3E}">
        <p14:creationId xmlns:p14="http://schemas.microsoft.com/office/powerpoint/2010/main" val="392314586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US" alt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lt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581CBDD7-D22A-4437-A84D-A4E095FB989A}" type="slidenum">
              <a:rPr lang="en-US" altLang="en-US" smtClean="0"/>
              <a:pPr/>
              <a:t>‹#›</a:t>
            </a:fld>
            <a:endParaRPr lang="en-US" altLang="en-US"/>
          </a:p>
        </p:txBody>
      </p:sp>
      <p:grpSp>
        <p:nvGrpSpPr>
          <p:cNvPr id="20" name="Group 13"/>
          <p:cNvGrpSpPr>
            <a:grpSpLocks/>
          </p:cNvGrpSpPr>
          <p:nvPr/>
        </p:nvGrpSpPr>
        <p:grpSpPr bwMode="auto">
          <a:xfrm>
            <a:off x="304800" y="304800"/>
            <a:ext cx="8686800" cy="368300"/>
            <a:chOff x="192" y="-144"/>
            <a:chExt cx="5472" cy="232"/>
          </a:xfrm>
        </p:grpSpPr>
        <p:sp>
          <p:nvSpPr>
            <p:cNvPr id="21" name="Rectangle 9"/>
            <p:cNvSpPr>
              <a:spLocks noChangeArrowheads="1"/>
            </p:cNvSpPr>
            <p:nvPr/>
          </p:nvSpPr>
          <p:spPr bwMode="auto">
            <a:xfrm>
              <a:off x="5520" y="-144"/>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24" name="Rectangle 10"/>
            <p:cNvSpPr>
              <a:spLocks noChangeArrowheads="1"/>
            </p:cNvSpPr>
            <p:nvPr/>
          </p:nvSpPr>
          <p:spPr bwMode="auto">
            <a:xfrm>
              <a:off x="192" y="-144"/>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25" name="Rectangle 11"/>
            <p:cNvSpPr>
              <a:spLocks noChangeArrowheads="1"/>
            </p:cNvSpPr>
            <p:nvPr/>
          </p:nvSpPr>
          <p:spPr bwMode="auto">
            <a:xfrm>
              <a:off x="192" y="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26" name="Rectangle 12"/>
            <p:cNvSpPr>
              <a:spLocks noChangeArrowheads="1"/>
            </p:cNvSpPr>
            <p:nvPr/>
          </p:nvSpPr>
          <p:spPr bwMode="auto">
            <a:xfrm>
              <a:off x="5520" y="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grpSp>
    </p:spTree>
    <p:extLst>
      <p:ext uri="{BB962C8B-B14F-4D97-AF65-F5344CB8AC3E}">
        <p14:creationId xmlns:p14="http://schemas.microsoft.com/office/powerpoint/2010/main" val="340731783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E75CC1-6B3A-554C-82BA-8B76F58F020C}" type="datetimeFigureOut">
              <a:rPr lang="en-US" smtClean="0"/>
              <a:t>11/5/2025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3C1DE3-3800-D541-97CD-99363D547542}" type="slidenum">
              <a:rPr lang="en-US" smtClean="0"/>
              <a:t>‹#›</a:t>
            </a:fld>
            <a:endParaRPr lang="en-US"/>
          </a:p>
        </p:txBody>
      </p:sp>
    </p:spTree>
    <p:extLst>
      <p:ext uri="{BB962C8B-B14F-4D97-AF65-F5344CB8AC3E}">
        <p14:creationId xmlns:p14="http://schemas.microsoft.com/office/powerpoint/2010/main" val="363914617"/>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3538726" y="0"/>
            <a:ext cx="560527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82189" y="705113"/>
            <a:ext cx="2558980"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32503" y="705114"/>
            <a:ext cx="4629309"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32503" y="6309360"/>
            <a:ext cx="3412209" cy="457200"/>
          </a:xfrm>
          <a:prstGeom prst="rect">
            <a:avLst/>
          </a:prstGeom>
        </p:spPr>
        <p:txBody>
          <a:bodyPr vert="horz" lIns="109728" tIns="109728" rIns="109728" bIns="91440" rtlCol="0" anchor="ctr"/>
          <a:lstStyle>
            <a:lvl1pPr algn="l">
              <a:defRPr sz="900" spc="113" baseline="0">
                <a:solidFill>
                  <a:schemeClr val="tx1">
                    <a:lumMod val="75000"/>
                    <a:lumOff val="25000"/>
                  </a:schemeClr>
                </a:solidFill>
                <a:latin typeface="+mj-lt"/>
              </a:defRPr>
            </a:lvl1pPr>
          </a:lstStyle>
          <a:p>
            <a:r>
              <a:rPr lang="en-US"/>
              <a:t>2/1/20XX</a:t>
            </a:r>
            <a:endParaRPr lang="en-US" dirty="0"/>
          </a:p>
        </p:txBody>
      </p:sp>
      <p:sp>
        <p:nvSpPr>
          <p:cNvPr id="5" name="Footer Placeholder 4"/>
          <p:cNvSpPr>
            <a:spLocks noGrp="1"/>
          </p:cNvSpPr>
          <p:nvPr>
            <p:ph type="ftr" sz="quarter" idx="3"/>
          </p:nvPr>
        </p:nvSpPr>
        <p:spPr>
          <a:xfrm>
            <a:off x="482189" y="6309360"/>
            <a:ext cx="2558980" cy="457200"/>
          </a:xfrm>
          <a:prstGeom prst="rect">
            <a:avLst/>
          </a:prstGeom>
        </p:spPr>
        <p:txBody>
          <a:bodyPr vert="horz" lIns="109728" tIns="109728" rIns="109728" bIns="91440" rtlCol="0" anchor="ctr"/>
          <a:lstStyle>
            <a:lvl1pPr algn="l">
              <a:defRPr sz="900" spc="113" baseline="0">
                <a:solidFill>
                  <a:schemeClr val="tx1">
                    <a:lumMod val="75000"/>
                    <a:lumOff val="25000"/>
                  </a:schemeClr>
                </a:solidFill>
                <a:latin typeface="+mj-lt"/>
              </a:defRPr>
            </a:lvl1pPr>
          </a:lstStyle>
          <a:p>
            <a:r>
              <a:rPr lang="en-US" dirty="0"/>
              <a:t>Presentation Title</a:t>
            </a:r>
          </a:p>
        </p:txBody>
      </p:sp>
      <p:sp>
        <p:nvSpPr>
          <p:cNvPr id="6" name="Slide Number Placeholder 5"/>
          <p:cNvSpPr>
            <a:spLocks noGrp="1"/>
          </p:cNvSpPr>
          <p:nvPr>
            <p:ph type="sldNum" sz="quarter" idx="4"/>
          </p:nvPr>
        </p:nvSpPr>
        <p:spPr>
          <a:xfrm>
            <a:off x="7926902" y="6309360"/>
            <a:ext cx="734909" cy="457200"/>
          </a:xfrm>
          <a:prstGeom prst="rect">
            <a:avLst/>
          </a:prstGeom>
        </p:spPr>
        <p:txBody>
          <a:bodyPr vert="horz" lIns="109728" tIns="109728" rIns="109728" bIns="91440" rtlCol="0" anchor="b"/>
          <a:lstStyle>
            <a:lvl1pPr algn="r">
              <a:defRPr sz="1200" b="1" spc="113"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85723" y="3404998"/>
            <a:ext cx="6858002"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098903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Lst>
  <p:hf hdr="0"/>
  <p:txStyles>
    <p:titleStyle>
      <a:lvl1pPr algn="l" defTabSz="685800" rtl="0" eaLnBrk="1" latinLnBrk="0" hangingPunct="1">
        <a:lnSpc>
          <a:spcPct val="150000"/>
        </a:lnSpc>
        <a:spcBef>
          <a:spcPct val="0"/>
        </a:spcBef>
        <a:buNone/>
        <a:defRPr sz="2700" b="1" kern="1200" spc="113" baseline="0">
          <a:solidFill>
            <a:schemeClr val="tx1">
              <a:lumMod val="75000"/>
              <a:lumOff val="25000"/>
            </a:schemeClr>
          </a:solidFill>
          <a:latin typeface="+mj-lt"/>
          <a:ea typeface="+mj-ea"/>
          <a:cs typeface="+mj-cs"/>
        </a:defRPr>
      </a:lvl1pPr>
    </p:titleStyle>
    <p:bodyStyle>
      <a:lvl1pPr marL="0" indent="0" algn="l" defTabSz="685800" rtl="0" eaLnBrk="1" latinLnBrk="0" hangingPunct="1">
        <a:lnSpc>
          <a:spcPct val="140000"/>
        </a:lnSpc>
        <a:spcBef>
          <a:spcPts val="698"/>
        </a:spcBef>
        <a:buFont typeface="Corbel" panose="020B0503020204020204" pitchFamily="34" charset="0"/>
        <a:buNone/>
        <a:defRPr sz="1350" b="1" kern="1200" spc="113" baseline="0">
          <a:solidFill>
            <a:schemeClr val="tx1">
              <a:lumMod val="75000"/>
              <a:lumOff val="25000"/>
            </a:schemeClr>
          </a:solidFill>
          <a:latin typeface="+mn-lt"/>
          <a:ea typeface="+mn-ea"/>
          <a:cs typeface="+mn-cs"/>
        </a:defRPr>
      </a:lvl1pPr>
      <a:lvl2pPr marL="0" indent="0" algn="l" defTabSz="685800" rtl="0" eaLnBrk="1" latinLnBrk="0" hangingPunct="1">
        <a:lnSpc>
          <a:spcPct val="140000"/>
        </a:lnSpc>
        <a:spcBef>
          <a:spcPts val="698"/>
        </a:spcBef>
        <a:buFont typeface="Corbel" panose="020B0503020204020204" pitchFamily="34" charset="0"/>
        <a:buNone/>
        <a:defRPr sz="1200" kern="1200" spc="113" baseline="0">
          <a:solidFill>
            <a:schemeClr val="tx1">
              <a:lumMod val="75000"/>
              <a:lumOff val="25000"/>
            </a:schemeClr>
          </a:solidFill>
          <a:latin typeface="+mn-lt"/>
          <a:ea typeface="+mn-ea"/>
          <a:cs typeface="+mn-cs"/>
        </a:defRPr>
      </a:lvl2pPr>
      <a:lvl3pPr marL="0" indent="-240030" algn="l" defTabSz="685800" rtl="0" eaLnBrk="1" latinLnBrk="0" hangingPunct="1">
        <a:lnSpc>
          <a:spcPct val="140000"/>
        </a:lnSpc>
        <a:spcBef>
          <a:spcPts val="698"/>
        </a:spcBef>
        <a:buFont typeface="Corbel" panose="020B0503020204020204" pitchFamily="34" charset="0"/>
        <a:buChar char="–"/>
        <a:defRPr sz="1050" i="1" kern="1200" spc="113" baseline="0">
          <a:solidFill>
            <a:schemeClr val="tx1">
              <a:lumMod val="75000"/>
              <a:lumOff val="25000"/>
            </a:schemeClr>
          </a:solidFill>
          <a:latin typeface="+mn-lt"/>
          <a:ea typeface="+mn-ea"/>
          <a:cs typeface="+mn-cs"/>
        </a:defRPr>
      </a:lvl3pPr>
      <a:lvl4pPr marL="0" indent="-240030" algn="l" defTabSz="685800" rtl="0" eaLnBrk="1" latinLnBrk="0" hangingPunct="1">
        <a:lnSpc>
          <a:spcPct val="140000"/>
        </a:lnSpc>
        <a:spcBef>
          <a:spcPts val="698"/>
        </a:spcBef>
        <a:buFont typeface="Corbel" panose="020B0503020204020204" pitchFamily="34" charset="0"/>
        <a:buChar char="–"/>
        <a:defRPr sz="1050" kern="1200" spc="113" baseline="0">
          <a:solidFill>
            <a:schemeClr val="tx1">
              <a:lumMod val="75000"/>
              <a:lumOff val="25000"/>
            </a:schemeClr>
          </a:solidFill>
          <a:latin typeface="+mn-lt"/>
          <a:ea typeface="+mn-ea"/>
          <a:cs typeface="+mn-cs"/>
        </a:defRPr>
      </a:lvl4pPr>
      <a:lvl5pPr marL="0" indent="-240030" algn="l" defTabSz="685800" rtl="0" eaLnBrk="1" latinLnBrk="0" hangingPunct="1">
        <a:lnSpc>
          <a:spcPct val="140000"/>
        </a:lnSpc>
        <a:spcBef>
          <a:spcPts val="698"/>
        </a:spcBef>
        <a:buFont typeface="Corbel" panose="020B0503020204020204" pitchFamily="34" charset="0"/>
        <a:buChar char="–"/>
        <a:defRPr sz="1050" i="1" kern="1200" spc="113" baseline="0">
          <a:solidFill>
            <a:schemeClr val="tx1">
              <a:lumMod val="75000"/>
              <a:lumOff val="25000"/>
            </a:schemeClr>
          </a:solidFill>
          <a:latin typeface="+mn-lt"/>
          <a:ea typeface="+mn-ea"/>
          <a:cs typeface="+mn-cs"/>
        </a:defRPr>
      </a:lvl5pPr>
      <a:lvl6pPr marL="1440180" indent="-240030" algn="l" defTabSz="685800" rtl="0" eaLnBrk="1" latinLnBrk="0" hangingPunct="1">
        <a:lnSpc>
          <a:spcPct val="111000"/>
        </a:lnSpc>
        <a:spcBef>
          <a:spcPts val="698"/>
        </a:spcBef>
        <a:buFont typeface="Corbel" panose="020B0503020204020204" pitchFamily="34" charset="0"/>
        <a:buChar char="–"/>
        <a:defRPr sz="105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698"/>
        </a:spcBef>
        <a:buFont typeface="Corbel" panose="020B0503020204020204" pitchFamily="34" charset="0"/>
        <a:buChar char="–"/>
        <a:defRPr sz="105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698"/>
        </a:spcBef>
        <a:buFont typeface="Corbel" panose="020B0503020204020204" pitchFamily="34" charset="0"/>
        <a:buChar char="–"/>
        <a:defRPr sz="1050" kern="120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698"/>
        </a:spcBef>
        <a:buFont typeface="Corbel" panose="020B0503020204020204" pitchFamily="34" charset="0"/>
        <a:buChar char="–"/>
        <a:defRPr sz="1050" i="1" kern="120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doe.org/core/fileparse.php/7539/urlt/elabeststandardsfinal.pdf" TargetMode="External"/><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hyperlink" Target="https://www.poynter.org/mediawise" TargetMode="External"/><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s://www.politifact.com/truth-o-meter/article/2018/feb/12/principles-truth-o-meter-politifacts-methodology-i/" TargetMode="Externa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8" Type="http://schemas.openxmlformats.org/officeDocument/2006/relationships/hyperlink" Target="https://www.allsides.com/unbiased-balanced-news" TargetMode="External"/><Relationship Id="rId3" Type="http://schemas.openxmlformats.org/officeDocument/2006/relationships/hyperlink" Target="https://www.factcheck.org/about/our-mission/" TargetMode="External"/><Relationship Id="rId7" Type="http://schemas.openxmlformats.org/officeDocument/2006/relationships/hyperlink" Target="https://usafacts.org/about" TargetMode="External"/><Relationship Id="rId12"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9.xml"/><Relationship Id="rId6" Type="http://schemas.openxmlformats.org/officeDocument/2006/relationships/hyperlink" Target="https://www.snopes.com/about-snopes/" TargetMode="External"/><Relationship Id="rId11" Type="http://schemas.openxmlformats.org/officeDocument/2006/relationships/image" Target="../media/image25.png"/><Relationship Id="rId5" Type="http://schemas.openxmlformats.org/officeDocument/2006/relationships/hyperlink" Target="https://www.washingtonpost.com/news/fact-checker/about-the-fact-checker/?utm_term=.b0d057b2470b" TargetMode="External"/><Relationship Id="rId10" Type="http://schemas.openxmlformats.org/officeDocument/2006/relationships/image" Target="../media/image24.png"/><Relationship Id="rId4" Type="http://schemas.openxmlformats.org/officeDocument/2006/relationships/hyperlink" Target="http://www.politifact.com/truth-o-meter/article/2018/feb/12/principles-truth-o-meter-politifacts-methodology-i/" TargetMode="External"/><Relationship Id="rId9"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hyperlink" Target="http://www.sbrowning.com/whowhatwhen/" TargetMode="External"/><Relationship Id="rId13" Type="http://schemas.openxmlformats.org/officeDocument/2006/relationships/image" Target="../media/image31.png"/><Relationship Id="rId3" Type="http://schemas.openxmlformats.org/officeDocument/2006/relationships/hyperlink" Target="https://www.opensecrets.org/" TargetMode="External"/><Relationship Id="rId7" Type="http://schemas.openxmlformats.org/officeDocument/2006/relationships/hyperlink" Target="https://www.tineye.com/" TargetMode="External"/><Relationship Id="rId12"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hyperlink" Target="http://www.opensources.co/" TargetMode="External"/><Relationship Id="rId11" Type="http://schemas.openxmlformats.org/officeDocument/2006/relationships/image" Target="../media/image29.png"/><Relationship Id="rId5" Type="http://schemas.openxmlformats.org/officeDocument/2006/relationships/hyperlink" Target="http://factitious.augamestudio.com/" TargetMode="External"/><Relationship Id="rId10" Type="http://schemas.openxmlformats.org/officeDocument/2006/relationships/image" Target="../media/image28.png"/><Relationship Id="rId4" Type="http://schemas.openxmlformats.org/officeDocument/2006/relationships/hyperlink" Target="https://www.poynter.org/" TargetMode="External"/><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hyperlink" Target="https://nieonline.com/tbtimes/"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nielogin.tampabay.com/subscribe.aspx?source=4&amp;eid=3403adfe-11ef-4fd4-96e1-2a2259c39adc" TargetMode="External"/><Relationship Id="rId4" Type="http://schemas.openxmlformats.org/officeDocument/2006/relationships/hyperlink" Target="https://nieonline.com/tbtimes/order.cf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hyperlink" Target="mailto:jpushkin@tampabay.com"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mailto:ordernie@tampabay.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pesnie.org/?page_id=16" TargetMode="External"/><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s://www.fpesni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s://guides.loc.gov/student-resources/types" TargetMode="External"/><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33" name="Rectangle 103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newspaper and a phone&#10;&#10;Description automatically generated with medium confidence">
            <a:extLst>
              <a:ext uri="{FF2B5EF4-FFF2-40B4-BE49-F238E27FC236}">
                <a16:creationId xmlns:a16="http://schemas.microsoft.com/office/drawing/2014/main" id="{0D064BDF-5F13-C682-DEB9-02EE7F341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33" y="2590800"/>
            <a:ext cx="4528438" cy="2977447"/>
          </a:xfrm>
          <a:prstGeom prst="rect">
            <a:avLst/>
          </a:prstGeom>
        </p:spPr>
      </p:pic>
      <p:pic>
        <p:nvPicPr>
          <p:cNvPr id="1026" name="Picture 2" descr="http://www.tampabay.com/logos/images/images02/tbtimes_nie_logo_cmyk.jpg">
            <a:extLst>
              <a:ext uri="{FF2B5EF4-FFF2-40B4-BE49-F238E27FC236}">
                <a16:creationId xmlns:a16="http://schemas.microsoft.com/office/drawing/2014/main" id="{AF30A5F1-EDEC-467D-A4B3-299F418F72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8873" y="2217815"/>
            <a:ext cx="3548075" cy="3997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9143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57" y="5269283"/>
            <a:ext cx="9156457"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74020" y="5267258"/>
            <a:ext cx="3069980"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1" y="5267258"/>
            <a:ext cx="9149001"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455" y="5278400"/>
            <a:ext cx="5802694"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41157" y="304800"/>
            <a:ext cx="7240557" cy="4648200"/>
          </a:xfrm>
          <a:prstGeom prst="rect">
            <a:avLst/>
          </a:prstGeom>
        </p:spPr>
        <p:txBody>
          <a:bodyPr vert="horz" lIns="91440" tIns="45720" rIns="91440" bIns="45720" rtlCol="0" anchor="ctr">
            <a:normAutofit fontScale="92500" lnSpcReduction="10000"/>
          </a:bodyPr>
          <a:lstStyle/>
          <a:p>
            <a:pPr marR="0" lvl="0" fontAlgn="base">
              <a:lnSpc>
                <a:spcPct val="90000"/>
              </a:lnSpc>
              <a:spcBef>
                <a:spcPts val="0"/>
              </a:spcBef>
              <a:spcAft>
                <a:spcPts val="0"/>
              </a:spcAft>
              <a:buClrTx/>
              <a:buSzTx/>
              <a:tabLst/>
              <a:defRPr/>
            </a:pPr>
            <a:r>
              <a:rPr kumimoji="0" lang="en-US" sz="2600" b="1" i="0" u="none" strike="noStrike" cap="none" spc="0" normalizeH="0" baseline="0" noProof="0" dirty="0">
                <a:ln>
                  <a:noFill/>
                </a:ln>
                <a:effectLst/>
                <a:uLnTx/>
                <a:uFillTx/>
                <a:latin typeface="Bookman Old Style" panose="02050604050505020204" pitchFamily="18" charset="0"/>
              </a:rPr>
              <a:t>Newspapers as informational text</a:t>
            </a:r>
            <a:endParaRPr kumimoji="0" lang="en-US" sz="2600" b="0" i="0" u="none" strike="noStrike" cap="none" spc="0" normalizeH="0" baseline="0" noProof="0" dirty="0">
              <a:ln>
                <a:noFill/>
              </a:ln>
              <a:effectLst/>
              <a:uLnTx/>
              <a:uFillTx/>
              <a:latin typeface="Bookman Old Style" panose="02050604050505020204" pitchFamily="18" charset="0"/>
            </a:endParaRPr>
          </a:p>
          <a:p>
            <a:pPr marR="0" lvl="0" fontAlgn="base">
              <a:lnSpc>
                <a:spcPct val="90000"/>
              </a:lnSpc>
              <a:spcBef>
                <a:spcPts val="0"/>
              </a:spcBef>
              <a:spcAft>
                <a:spcPts val="0"/>
              </a:spcAft>
              <a:buClrTx/>
              <a:buSzTx/>
              <a:tabLst/>
              <a:defRPr/>
            </a:pPr>
            <a:endParaRPr kumimoji="0" lang="en-US" sz="1700" b="1" i="0" u="none" strike="noStrike" cap="none" spc="0" normalizeH="0" baseline="0" noProof="0" dirty="0">
              <a:ln>
                <a:noFill/>
              </a:ln>
              <a:effectLst/>
              <a:uLnTx/>
              <a:uFillTx/>
              <a:latin typeface="+mn-lt"/>
            </a:endParaRP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a:p>
            <a:pPr lvl="1" indent="-228600">
              <a:lnSpc>
                <a:spcPct val="90000"/>
              </a:lnSpc>
              <a:spcBef>
                <a:spcPts val="0"/>
              </a:spcBef>
              <a:spcAft>
                <a:spcPts val="0"/>
              </a:spcAft>
              <a:buFont typeface="Arial" panose="020B0604020202020204" pitchFamily="34" charset="0"/>
              <a:buChar char="•"/>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Reading and interpreting informational text is a fundamental component of Florida’s </a:t>
            </a:r>
            <a:r>
              <a:rPr kumimoji="0" lang="en-US" sz="2200" b="0" i="0" u="sng"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3"/>
              </a:rPr>
              <a:t>B.E.S.T. Standards for English/Language Arts</a:t>
            </a: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fontAlgn="base">
              <a:lnSpc>
                <a:spcPct val="90000"/>
              </a:lnSpc>
              <a:spcBef>
                <a:spcPts val="0"/>
              </a:spcBef>
              <a:spcAft>
                <a:spcPts val="0"/>
              </a:spcAft>
              <a:buClrTx/>
              <a:buSzTx/>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a:t>
            </a:r>
          </a:p>
          <a:p>
            <a:pPr lvl="1" indent="-228600">
              <a:lnSpc>
                <a:spcPct val="90000"/>
              </a:lnSpc>
              <a:spcBef>
                <a:spcPts val="0"/>
              </a:spcBef>
              <a:spcAft>
                <a:spcPts val="0"/>
              </a:spcAft>
              <a:buFont typeface="Arial" panose="020B0604020202020204" pitchFamily="34" charset="0"/>
              <a:buChar char="•"/>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Informational text is nonfiction text whose primary purpose is to inform the reader about the natural or social world. Informational text employs a variety of structures to assist the reader in finding information quickly and efficiently. </a:t>
            </a: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lvl="1" indent="-228600">
              <a:lnSpc>
                <a:spcPct val="90000"/>
              </a:lnSpc>
              <a:spcBef>
                <a:spcPts val="0"/>
              </a:spcBef>
              <a:spcAft>
                <a:spcPts val="0"/>
              </a:spcAft>
              <a:buFont typeface="Arial" panose="020B0604020202020204" pitchFamily="34" charset="0"/>
              <a:buChar char="•"/>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Examples of informational text, other than articles, in the newspaper can include a table of contents, an index, bold or italicized text, glossaries for specialized vocabulary, embedded definitions for specialized vocabulary, realistic illustrations of photos, captions and other labels, and graphs and charts. </a:t>
            </a:r>
            <a:endParaRPr kumimoji="0" lang="en-US" sz="22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260756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7" name="TextBox 6"/>
          <p:cNvSpPr txBox="1"/>
          <p:nvPr/>
        </p:nvSpPr>
        <p:spPr>
          <a:xfrm>
            <a:off x="628650" y="914400"/>
            <a:ext cx="3638550" cy="5486399"/>
          </a:xfrm>
          <a:prstGeom prst="rect">
            <a:avLst/>
          </a:prstGeom>
        </p:spPr>
        <p:txBody>
          <a:bodyPr vert="horz" lIns="91440" tIns="45720" rIns="91440" bIns="45720" rtlCol="0">
            <a:normAutofit fontScale="92500" lnSpcReduction="10000"/>
          </a:bodyPr>
          <a:lstStyle/>
          <a:p>
            <a:pPr marR="0" lvl="0" fontAlgn="auto">
              <a:lnSpc>
                <a:spcPct val="90000"/>
              </a:lnSpc>
              <a:spcBef>
                <a:spcPts val="0"/>
              </a:spcBef>
              <a:spcAft>
                <a:spcPts val="600"/>
              </a:spcAft>
              <a:buClrTx/>
              <a:buSzTx/>
              <a:tabLst/>
              <a:defRPr/>
            </a:pPr>
            <a:r>
              <a:rPr kumimoji="0" lang="en-US" sz="2400" b="1" u="none" strike="noStrike" cap="none" spc="0" normalizeH="0" baseline="0" noProof="0" dirty="0">
                <a:ln>
                  <a:noFill/>
                </a:ln>
                <a:effectLst/>
                <a:uLnTx/>
                <a:uFillTx/>
                <a:latin typeface="Bookman Old Style" panose="02050604050505020204" pitchFamily="18" charset="0"/>
              </a:rPr>
              <a:t>Informational text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600" b="1" i="1" u="none" strike="noStrike" cap="none" spc="0" normalizeH="0" baseline="0" noProof="0" dirty="0">
              <a:ln>
                <a:noFill/>
              </a:ln>
              <a:effectLst/>
              <a:uLnTx/>
              <a:uFillTx/>
              <a:latin typeface="+mn-lt"/>
            </a:endParaRPr>
          </a:p>
          <a:p>
            <a:pPr marL="457200" marR="0" lvl="1"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The information within the pages of the newspaper can be primary and secondary sources. The information can be fact and opinion.</a:t>
            </a:r>
          </a:p>
          <a:p>
            <a:pPr marL="457200" marR="0" lvl="1" indent="-228600" fontAlgn="base">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457200" marR="0" lvl="1"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The term informational text includes various types of texts:</a:t>
            </a:r>
          </a:p>
          <a:p>
            <a:pPr marL="914400" marR="0" lvl="2"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Essays</a:t>
            </a:r>
          </a:p>
          <a:p>
            <a:pPr marL="914400" marR="0" lvl="2"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Articles</a:t>
            </a:r>
          </a:p>
          <a:p>
            <a:pPr marL="914400" marR="0" lvl="2"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Letters</a:t>
            </a:r>
          </a:p>
          <a:p>
            <a:pPr marL="914400" marR="0" lvl="2"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Images</a:t>
            </a:r>
          </a:p>
          <a:p>
            <a:pPr marL="1371600" marR="0" lvl="3"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Cartoons</a:t>
            </a:r>
          </a:p>
          <a:p>
            <a:pPr marL="1371600" marR="0" lvl="3"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Photographs</a:t>
            </a:r>
          </a:p>
          <a:p>
            <a:pPr marL="1371600" marR="0" lvl="3" indent="-228600" fontAlgn="base">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Advertisements</a:t>
            </a:r>
            <a:endParaRPr kumimoji="0" lang="en-US" sz="22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1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1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1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1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1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cap="none" spc="0" normalizeH="0" baseline="0" noProof="0" dirty="0">
              <a:ln>
                <a:noFill/>
              </a:ln>
              <a:effectLst/>
              <a:uLnTx/>
              <a:uFillTx/>
              <a:latin typeface="+mn-lt"/>
            </a:endParaRPr>
          </a:p>
        </p:txBody>
      </p:sp>
      <p:pic>
        <p:nvPicPr>
          <p:cNvPr id="39" name="Graphic 38" descr="Newspaper">
            <a:extLst>
              <a:ext uri="{FF2B5EF4-FFF2-40B4-BE49-F238E27FC236}">
                <a16:creationId xmlns:a16="http://schemas.microsoft.com/office/drawing/2014/main" id="{5CB8849F-5C29-281E-DBA0-2941095E78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0739" y="1662842"/>
            <a:ext cx="3560660" cy="3560660"/>
          </a:xfrm>
          <a:prstGeom prst="rect">
            <a:avLst/>
          </a:prstGeom>
        </p:spPr>
      </p:pic>
    </p:spTree>
    <p:extLst>
      <p:ext uri="{BB962C8B-B14F-4D97-AF65-F5344CB8AC3E}">
        <p14:creationId xmlns:p14="http://schemas.microsoft.com/office/powerpoint/2010/main" val="1357077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7" name="TextBox 6"/>
          <p:cNvSpPr txBox="1"/>
          <p:nvPr/>
        </p:nvSpPr>
        <p:spPr>
          <a:xfrm>
            <a:off x="4901683" y="224023"/>
            <a:ext cx="3327917" cy="972836"/>
          </a:xfrm>
          <a:prstGeom prst="rect">
            <a:avLst/>
          </a:prstGeom>
        </p:spPr>
        <p:txBody>
          <a:bodyPr vert="horz" lIns="91440" tIns="45720" rIns="91440" bIns="45720" rtlCol="0" anchor="t">
            <a:normAutofit fontScale="62500" lnSpcReduction="20000"/>
          </a:bodyPr>
          <a:lstStyle/>
          <a:p>
            <a:pPr marL="0" marR="0" lvl="0" indent="0" algn="l" defTabSz="685800" rtl="0" eaLnBrk="1" fontAlgn="auto" latinLnBrk="0" hangingPunct="1">
              <a:lnSpc>
                <a:spcPct val="90000"/>
              </a:lnSpc>
              <a:spcBef>
                <a:spcPct val="0"/>
              </a:spcBef>
              <a:spcAft>
                <a:spcPts val="600"/>
              </a:spcAft>
              <a:buClrTx/>
              <a:buSzTx/>
              <a:buFontTx/>
              <a:buNone/>
              <a:tabLst/>
              <a:defRPr/>
            </a:pPr>
            <a:r>
              <a:rPr kumimoji="0" lang="en-US" sz="3100" b="1" i="1" u="none" strike="noStrike" kern="1200" cap="none" spc="0" normalizeH="0" baseline="0" noProof="0" dirty="0">
                <a:ln>
                  <a:noFill/>
                </a:ln>
                <a:solidFill>
                  <a:srgbClr val="000000"/>
                </a:solidFill>
                <a:effectLst/>
                <a:uLnTx/>
                <a:uFillTx/>
                <a:latin typeface="Bookman Old Style" panose="02050604050505020204" pitchFamily="18" charset="0"/>
              </a:rPr>
              <a:t>Read like a detective.</a:t>
            </a:r>
          </a:p>
          <a:p>
            <a:pPr marL="0" marR="0" lvl="0" indent="0" algn="l" defTabSz="685800" rtl="0" eaLnBrk="1" fontAlgn="auto" latinLnBrk="0" hangingPunct="1">
              <a:lnSpc>
                <a:spcPct val="90000"/>
              </a:lnSpc>
              <a:spcBef>
                <a:spcPct val="0"/>
              </a:spcBef>
              <a:spcAft>
                <a:spcPts val="600"/>
              </a:spcAft>
              <a:buClrTx/>
              <a:buSzTx/>
              <a:buFontTx/>
              <a:buNone/>
              <a:tabLst/>
              <a:defRPr/>
            </a:pPr>
            <a:r>
              <a:rPr kumimoji="0" lang="en-US" sz="3100" b="1" i="1" u="none" strike="noStrike" kern="1200" cap="none" spc="0" normalizeH="0" baseline="0" noProof="0" dirty="0">
                <a:ln>
                  <a:noFill/>
                </a:ln>
                <a:solidFill>
                  <a:srgbClr val="000000"/>
                </a:solidFill>
                <a:effectLst/>
                <a:uLnTx/>
                <a:uFillTx/>
                <a:latin typeface="Bookman Old Style" panose="02050604050505020204" pitchFamily="18" charset="0"/>
              </a:rPr>
              <a:t>Write like a reporter.</a:t>
            </a:r>
          </a:p>
          <a:p>
            <a:pPr marL="0" marR="0" lvl="0" indent="0" algn="l" defTabSz="685800" rtl="0" eaLnBrk="1" fontAlgn="auto" latinLnBrk="0" hangingPunct="1">
              <a:lnSpc>
                <a:spcPct val="90000"/>
              </a:lnSpc>
              <a:spcBef>
                <a:spcPct val="0"/>
              </a:spcBef>
              <a:spcAft>
                <a:spcPts val="600"/>
              </a:spcAft>
              <a:buClrTx/>
              <a:buSzTx/>
              <a:buFontTx/>
              <a:buNone/>
              <a:tabLst/>
              <a:defRPr/>
            </a:pPr>
            <a:endParaRPr kumimoji="0" lang="en-US" sz="2600" b="1" i="1"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16"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wearing a hat&#10;&#10;Description automatically generated">
            <a:extLst>
              <a:ext uri="{FF2B5EF4-FFF2-40B4-BE49-F238E27FC236}">
                <a16:creationId xmlns:a16="http://schemas.microsoft.com/office/drawing/2014/main" id="{1D1A66A0-8CE9-4255-8E6C-1DE659CAA2C5}"/>
              </a:ext>
            </a:extLst>
          </p:cNvPr>
          <p:cNvPicPr>
            <a:picLocks noChangeAspect="1"/>
          </p:cNvPicPr>
          <p:nvPr/>
        </p:nvPicPr>
        <p:blipFill rotWithShape="1">
          <a:blip r:embed="rId4">
            <a:alphaModFix/>
          </a:blip>
          <a:srcRect t="12808" r="3" b="28416"/>
          <a:stretch/>
        </p:blipFill>
        <p:spPr>
          <a:xfrm>
            <a:off x="329848" y="-15077"/>
            <a:ext cx="4059658" cy="3069017"/>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18"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erson wearing a hat&#10;&#10;Description automatically generated">
            <a:extLst>
              <a:ext uri="{FF2B5EF4-FFF2-40B4-BE49-F238E27FC236}">
                <a16:creationId xmlns:a16="http://schemas.microsoft.com/office/drawing/2014/main" id="{5207F727-FFD7-47C5-B080-5AFF6BA85A98}"/>
              </a:ext>
            </a:extLst>
          </p:cNvPr>
          <p:cNvPicPr>
            <a:picLocks noChangeAspect="1"/>
          </p:cNvPicPr>
          <p:nvPr/>
        </p:nvPicPr>
        <p:blipFill rotWithShape="1">
          <a:blip r:embed="rId5">
            <a:alphaModFix/>
          </a:blip>
          <a:srcRect t="4558" r="-2" b="9160"/>
          <a:stretch/>
        </p:blipFill>
        <p:spPr>
          <a:xfrm>
            <a:off x="4797277" y="1575831"/>
            <a:ext cx="4346723" cy="5282169"/>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
        <p:nvSpPr>
          <p:cNvPr id="4" name="TextBox 3">
            <a:extLst>
              <a:ext uri="{FF2B5EF4-FFF2-40B4-BE49-F238E27FC236}">
                <a16:creationId xmlns:a16="http://schemas.microsoft.com/office/drawing/2014/main" id="{A2B123C4-4090-B2D0-BEE1-85A753D735E3}"/>
              </a:ext>
            </a:extLst>
          </p:cNvPr>
          <p:cNvSpPr txBox="1"/>
          <p:nvPr/>
        </p:nvSpPr>
        <p:spPr>
          <a:xfrm>
            <a:off x="192718" y="3810000"/>
            <a:ext cx="3685987" cy="28623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Students need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news literacy skills </a:t>
            </a:r>
            <a:r>
              <a:rPr lang="en-US" sz="2000" dirty="0">
                <a:solidFill>
                  <a:prstClr val="black"/>
                </a:solidFill>
                <a:latin typeface="Times New Roman" panose="02020603050405020304" pitchFamily="18" charset="0"/>
                <a:cs typeface="Times New Roman" panose="02020603050405020304" pitchFamily="18" charset="0"/>
              </a:rPr>
              <a:t>to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use critical thinking skills to judge the reliability and credibility of news reports, whether they come  via print, television, the internet or social media. Newspapers provide a great resource for determining fact vs. opinion.</a:t>
            </a:r>
          </a:p>
        </p:txBody>
      </p:sp>
    </p:spTree>
    <p:extLst>
      <p:ext uri="{BB962C8B-B14F-4D97-AF65-F5344CB8AC3E}">
        <p14:creationId xmlns:p14="http://schemas.microsoft.com/office/powerpoint/2010/main" val="353433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00200"/>
            <a:ext cx="73914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News Literacy</a:t>
            </a:r>
            <a:r>
              <a:rPr kumimoji="0" lang="en-US" sz="3200" b="1"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is the ability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 to use </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critical thinking skills </a:t>
            </a:r>
            <a: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to judge the reliability and credibility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 of news reports, whether they come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 via print, television, the internet </a:t>
            </a:r>
            <a:b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br>
            <a:r>
              <a:rPr kumimoji="0" lang="en-US" sz="3200" b="0" i="0" u="none" strike="noStrike" kern="1200" cap="none" spc="0" normalizeH="0" baseline="0" noProof="0" dirty="0">
                <a:ln>
                  <a:noFill/>
                </a:ln>
                <a:solidFill>
                  <a:srgbClr val="2F2B20"/>
                </a:solidFill>
                <a:effectLst/>
                <a:uLnTx/>
                <a:uFillTx/>
                <a:latin typeface="Times New Roman" panose="02020603050405020304" pitchFamily="18" charset="0"/>
                <a:cs typeface="Times New Roman" panose="02020603050405020304" pitchFamily="18" charset="0"/>
              </a:rPr>
              <a:t>or social media. </a:t>
            </a:r>
          </a:p>
        </p:txBody>
      </p:sp>
    </p:spTree>
    <p:extLst>
      <p:ext uri="{BB962C8B-B14F-4D97-AF65-F5344CB8AC3E}">
        <p14:creationId xmlns:p14="http://schemas.microsoft.com/office/powerpoint/2010/main" val="1260576119"/>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F5AA5-53E9-55E2-ECAA-FD0F431C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9DB21-C3A0-4989-93C2-155A7D701B7B}"/>
              </a:ext>
            </a:extLst>
          </p:cNvPr>
          <p:cNvSpPr>
            <a:spLocks noGrp="1"/>
          </p:cNvSpPr>
          <p:nvPr>
            <p:ph type="title"/>
          </p:nvPr>
        </p:nvSpPr>
        <p:spPr>
          <a:xfrm>
            <a:off x="457200" y="533400"/>
            <a:ext cx="8229600" cy="1066800"/>
          </a:xfrm>
        </p:spPr>
        <p:txBody>
          <a:bodyPr/>
          <a:lstStyle/>
          <a:p>
            <a:r>
              <a:rPr lang="en-US" b="1" dirty="0">
                <a:latin typeface="Bookman Old Style" panose="02050604050505020204" pitchFamily="18" charset="0"/>
              </a:rPr>
              <a:t>Media literacy</a:t>
            </a:r>
          </a:p>
        </p:txBody>
      </p:sp>
      <p:sp>
        <p:nvSpPr>
          <p:cNvPr id="3" name="Content Placeholder 2">
            <a:extLst>
              <a:ext uri="{FF2B5EF4-FFF2-40B4-BE49-F238E27FC236}">
                <a16:creationId xmlns:a16="http://schemas.microsoft.com/office/drawing/2014/main" id="{3B1759ED-9E47-10DE-42B2-32A44685B81C}"/>
              </a:ext>
            </a:extLst>
          </p:cNvPr>
          <p:cNvSpPr>
            <a:spLocks noGrp="1"/>
          </p:cNvSpPr>
          <p:nvPr>
            <p:ph idx="1"/>
          </p:nvPr>
        </p:nvSpPr>
        <p:spPr>
          <a:xfrm>
            <a:off x="457200" y="1447800"/>
            <a:ext cx="8229600" cy="4821936"/>
          </a:xfrm>
        </p:spPr>
        <p:txBody>
          <a:bodyPr>
            <a:noAutofit/>
          </a:bodyPr>
          <a:lstStyle/>
          <a:p>
            <a:pPr marL="109728" indent="0">
              <a:buNone/>
            </a:pPr>
            <a:r>
              <a:rPr lang="en-US" dirty="0">
                <a:latin typeface="Times New Roman" panose="02020603050405020304" pitchFamily="18" charset="0"/>
                <a:cs typeface="Times New Roman" panose="02020603050405020304" pitchFamily="18" charset="0"/>
              </a:rPr>
              <a:t>Common Sense Media defines </a:t>
            </a:r>
            <a:r>
              <a:rPr lang="en-US" b="1" dirty="0">
                <a:latin typeface="Times New Roman" panose="02020603050405020304" pitchFamily="18" charset="0"/>
                <a:cs typeface="Times New Roman" panose="02020603050405020304" pitchFamily="18" charset="0"/>
              </a:rPr>
              <a:t>media literacy </a:t>
            </a:r>
            <a:r>
              <a:rPr lang="en-US" dirty="0">
                <a:latin typeface="Times New Roman" panose="02020603050405020304" pitchFamily="18" charset="0"/>
                <a:cs typeface="Times New Roman" panose="02020603050405020304" pitchFamily="18" charset="0"/>
              </a:rPr>
              <a:t>as  “the ability to identify different types of media and understand the messages they're sending.”</a:t>
            </a:r>
          </a:p>
          <a:p>
            <a:pPr marL="109728" indent="0">
              <a:buNone/>
            </a:pPr>
            <a:endParaRPr lang="en-US" dirty="0">
              <a:latin typeface="Times New Roman" panose="02020603050405020304" pitchFamily="18" charset="0"/>
              <a:cs typeface="Times New Roman" panose="02020603050405020304" pitchFamily="18" charset="0"/>
            </a:endParaRPr>
          </a:p>
          <a:p>
            <a:pPr marL="109728" indent="0">
              <a:buNone/>
            </a:pPr>
            <a:r>
              <a:rPr lang="en-US" dirty="0">
                <a:latin typeface="Times New Roman" panose="02020603050405020304" pitchFamily="18" charset="0"/>
                <a:cs typeface="Times New Roman" panose="02020603050405020304" pitchFamily="18" charset="0"/>
              </a:rPr>
              <a:t>While there are a wide array of media sources, all  media shares one thing: “Someone created it. And it was created for a reason. Understanding that reason is the basis of media literacy.”</a:t>
            </a:r>
          </a:p>
        </p:txBody>
      </p:sp>
    </p:spTree>
    <p:extLst>
      <p:ext uri="{BB962C8B-B14F-4D97-AF65-F5344CB8AC3E}">
        <p14:creationId xmlns:p14="http://schemas.microsoft.com/office/powerpoint/2010/main" val="243186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8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Graphic 71">
            <a:extLst>
              <a:ext uri="{FF2B5EF4-FFF2-40B4-BE49-F238E27FC236}">
                <a16:creationId xmlns:a16="http://schemas.microsoft.com/office/drawing/2014/main" id="{84685D7B-7378-4BAD-1999-6E6D6E3AF12A}"/>
              </a:ext>
            </a:extLst>
          </p:cNvPr>
          <p:cNvPicPr>
            <a:picLocks noChangeAspect="1"/>
          </p:cNvPicPr>
          <p:nvPr/>
        </p:nvPicPr>
        <p:blipFill>
          <a:blip r:embed="rId4">
            <a:extLst>
              <a:ext uri="{28A0092B-C50C-407E-A947-70E740481C1C}">
                <a14:useLocalDpi xmlns:a14="http://schemas.microsoft.com/office/drawing/2010/main" val="0"/>
              </a:ext>
            </a:extLst>
          </a:blip>
          <a:srcRect l="26114" r="26114"/>
          <a:stretch/>
        </p:blipFill>
        <p:spPr>
          <a:xfrm>
            <a:off x="0" y="1490306"/>
            <a:ext cx="4241677" cy="4439575"/>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7" name="TextBox 6"/>
          <p:cNvSpPr txBox="1"/>
          <p:nvPr/>
        </p:nvSpPr>
        <p:spPr>
          <a:xfrm>
            <a:off x="4572000" y="466129"/>
            <a:ext cx="4135514" cy="5925741"/>
          </a:xfrm>
          <a:prstGeom prst="rect">
            <a:avLst/>
          </a:prstGeo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Why newspapers</a:t>
            </a:r>
            <a:endParaRPr kumimoji="0" lang="en-US" sz="3000" b="0" i="1"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t>
            </a:r>
            <a:r>
              <a:rPr lang="en-US" sz="2400" dirty="0" err="1">
                <a:solidFill>
                  <a:srgbClr val="000000"/>
                </a:solidFill>
                <a:latin typeface="Times New Roman" panose="02020603050405020304" pitchFamily="18" charset="0"/>
                <a:cs typeface="Times New Roman" panose="02020603050405020304" pitchFamily="18" charset="0"/>
              </a:rPr>
              <a:t>ewspapers</a:t>
            </a:r>
            <a:r>
              <a:rPr lang="en-US" sz="2400" dirty="0">
                <a:solidFill>
                  <a:srgbClr val="000000"/>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are a critical tool for exploring </a:t>
            </a:r>
            <a:r>
              <a:rPr lang="en-US" sz="2400" dirty="0">
                <a:solidFill>
                  <a:srgbClr val="000000"/>
                </a:solidFill>
                <a:latin typeface="Times New Roman" panose="02020603050405020304" pitchFamily="18" charset="0"/>
                <a:cs typeface="Times New Roman" panose="02020603050405020304" pitchFamily="18" charset="0"/>
              </a:rPr>
              <a:t>all subject matters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beyond the classroom and for developing literacy and critical thinking skills. </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24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Newspapers provide a living textbook that updates and extends information contained in textbooks. Newspapers also demonstrate practical applications of skills and concepts presented in school curriculum by helping students relate </a:t>
            </a:r>
            <a:r>
              <a:rPr lang="en-US" sz="2400" dirty="0">
                <a:solidFill>
                  <a:srgbClr val="000000"/>
                </a:solidFill>
                <a:latin typeface="Times New Roman" panose="02020603050405020304" pitchFamily="18" charset="0"/>
                <a:cs typeface="Times New Roman" panose="02020603050405020304" pitchFamily="18" charset="0"/>
              </a:rPr>
              <a:t>school subjects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daily news relevant to their lives, happening right now in their state, community and neighborhood.</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310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86F7C9-BF21-FB80-F5A1-BAEA1E7D5F80}"/>
            </a:ext>
          </a:extLst>
        </p:cNvPr>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a:extLst>
              <a:ext uri="{FF2B5EF4-FFF2-40B4-BE49-F238E27FC236}">
                <a16:creationId xmlns:a16="http://schemas.microsoft.com/office/drawing/2014/main" id="{86548FC1-4E62-A9A0-1F58-C2A61D836D81}"/>
              </a:ext>
            </a:extLst>
          </p:cNvPr>
          <p:cNvPicPr>
            <a:picLocks noChangeAspect="1"/>
          </p:cNvPicPr>
          <p:nvPr/>
        </p:nvPicPr>
        <p:blipFill>
          <a:blip r:embed="rId3">
            <a:extLst>
              <a:ext uri="{28A0092B-C50C-407E-A947-70E740481C1C}">
                <a14:useLocalDpi xmlns:a14="http://schemas.microsoft.com/office/drawing/2010/main" val="0"/>
              </a:ext>
            </a:extLst>
          </a:blip>
          <a:srcRect t="23517" r="1" b="13362"/>
          <a:stretch>
            <a:fillRect/>
          </a:stretch>
        </p:blipFill>
        <p:spPr>
          <a:xfrm>
            <a:off x="20" y="10"/>
            <a:ext cx="5486380" cy="6857990"/>
          </a:xfrm>
          <a:prstGeom prst="rect">
            <a:avLst/>
          </a:prstGeom>
        </p:spPr>
      </p:pic>
      <p:sp>
        <p:nvSpPr>
          <p:cNvPr id="93" name="Rectangle 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911C2AE-0EB2-5711-2198-F364982DEA07}"/>
              </a:ext>
            </a:extLst>
          </p:cNvPr>
          <p:cNvSpPr txBox="1"/>
          <p:nvPr/>
        </p:nvSpPr>
        <p:spPr>
          <a:xfrm>
            <a:off x="5638800" y="304800"/>
            <a:ext cx="3276600" cy="6019800"/>
          </a:xfrm>
          <a:prstGeom prst="rect">
            <a:avLst/>
          </a:prstGeom>
        </p:spPr>
        <p:txBody>
          <a:bodyPr vert="horz" lIns="91440" tIns="45720" rIns="91440" bIns="45720" rtlCol="0">
            <a:normAutofit/>
          </a:bodyPr>
          <a:lstStyle/>
          <a:p>
            <a:pPr marR="0" lvl="0" algn="ctr" fontAlgn="auto">
              <a:lnSpc>
                <a:spcPct val="90000"/>
              </a:lnSpc>
              <a:spcBef>
                <a:spcPts val="0"/>
              </a:spcBef>
              <a:spcAft>
                <a:spcPts val="600"/>
              </a:spcAft>
              <a:buClrTx/>
              <a:buSzTx/>
              <a:tabLst/>
              <a:defRPr/>
            </a:pPr>
            <a:r>
              <a:rPr kumimoji="0" lang="en-US" sz="2800" b="1" i="0" u="none" strike="noStrike" cap="none" spc="0" normalizeH="0" baseline="0" noProof="0" dirty="0">
                <a:ln>
                  <a:noFill/>
                </a:ln>
                <a:effectLst/>
                <a:uLnTx/>
                <a:uFillTx/>
                <a:latin typeface="Bookman Old Style" panose="02050604050505020204" pitchFamily="18" charset="0"/>
              </a:rPr>
              <a:t>In-depth coverage</a:t>
            </a:r>
            <a:endParaRPr kumimoji="0" lang="en-US" sz="2800" b="0" i="1" u="none" strike="noStrike" cap="none" spc="0" normalizeH="0" baseline="0" noProof="0" dirty="0">
              <a:ln>
                <a:noFill/>
              </a:ln>
              <a:effectLst/>
              <a:uLnTx/>
              <a:uFillTx/>
              <a:latin typeface="Bookman Old Style" panose="02050604050505020204" pitchFamily="18" charset="0"/>
            </a:endParaRPr>
          </a:p>
          <a:p>
            <a:pPr lvl="0" fontAlgn="auto">
              <a:lnSpc>
                <a:spcPct val="90000"/>
              </a:lnSpc>
              <a:spcBef>
                <a:spcPts val="0"/>
              </a:spcBef>
              <a:spcAft>
                <a:spcPts val="600"/>
              </a:spcAft>
              <a:defRPr/>
            </a:pPr>
            <a:endParaRPr lang="en-US" sz="1700" i="1" dirty="0">
              <a:latin typeface="+mn-lt"/>
            </a:endParaRPr>
          </a:p>
          <a:p>
            <a:pPr lvl="0" fontAlgn="auto">
              <a:lnSpc>
                <a:spcPct val="90000"/>
              </a:lnSpc>
              <a:spcBef>
                <a:spcPts val="0"/>
              </a:spcBef>
              <a:spcAft>
                <a:spcPts val="600"/>
              </a:spcAft>
              <a:defRPr/>
            </a:pPr>
            <a:endParaRPr lang="en-US" sz="2400" i="1" dirty="0">
              <a:latin typeface="Times New Roman" panose="02020603050405020304" pitchFamily="18" charset="0"/>
              <a:cs typeface="Times New Roman" panose="02020603050405020304" pitchFamily="18" charset="0"/>
            </a:endParaRPr>
          </a:p>
          <a:p>
            <a:pPr lvl="0" fontAlgn="auto">
              <a:lnSpc>
                <a:spcPct val="90000"/>
              </a:lnSpc>
              <a:spcBef>
                <a:spcPts val="0"/>
              </a:spcBef>
              <a:spcAft>
                <a:spcPts val="600"/>
              </a:spcAft>
              <a:defRPr/>
            </a:pPr>
            <a:r>
              <a:rPr lang="en-US" sz="2400" dirty="0">
                <a:latin typeface="Times New Roman" panose="02020603050405020304" pitchFamily="18" charset="0"/>
                <a:cs typeface="Times New Roman" panose="02020603050405020304" pitchFamily="18" charset="0"/>
              </a:rPr>
              <a:t>While students may think they have enough information, which they are getting from social media, that information is often surface level. The Tampa Bay Times provides the context, verification, and accountability reporting they won’t get elsewhere.</a:t>
            </a:r>
            <a:endParaRPr kumimoji="0" lang="en-US" sz="24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4175590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4CAC-A085-2AE6-F6F0-B9DF5B1E8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FEB78-E256-9DFF-C0B1-585E7292D3DE}"/>
              </a:ext>
            </a:extLst>
          </p:cNvPr>
          <p:cNvSpPr>
            <a:spLocks noGrp="1"/>
          </p:cNvSpPr>
          <p:nvPr>
            <p:ph type="title"/>
          </p:nvPr>
        </p:nvSpPr>
        <p:spPr>
          <a:xfrm>
            <a:off x="457200" y="533400"/>
            <a:ext cx="8229600" cy="1066800"/>
          </a:xfrm>
        </p:spPr>
        <p:txBody>
          <a:bodyPr>
            <a:normAutofit/>
          </a:bodyPr>
          <a:lstStyle/>
          <a:p>
            <a:r>
              <a:rPr lang="en-US" b="1" dirty="0">
                <a:latin typeface="Bookman Old Style" panose="02050604050505020204" pitchFamily="18" charset="0"/>
                <a:cs typeface="Times New Roman" panose="02020603050405020304" pitchFamily="18" charset="0"/>
              </a:rPr>
              <a:t>Informing the public</a:t>
            </a:r>
          </a:p>
        </p:txBody>
      </p:sp>
      <p:sp>
        <p:nvSpPr>
          <p:cNvPr id="3" name="Content Placeholder 2">
            <a:extLst>
              <a:ext uri="{FF2B5EF4-FFF2-40B4-BE49-F238E27FC236}">
                <a16:creationId xmlns:a16="http://schemas.microsoft.com/office/drawing/2014/main" id="{7E9F0AFF-D191-876A-FA71-CEA651E14CAA}"/>
              </a:ext>
            </a:extLst>
          </p:cNvPr>
          <p:cNvSpPr>
            <a:spLocks noGrp="1"/>
          </p:cNvSpPr>
          <p:nvPr>
            <p:ph idx="1"/>
          </p:nvPr>
        </p:nvSpPr>
        <p:spPr>
          <a:xfrm>
            <a:off x="457200" y="1600200"/>
            <a:ext cx="8229600" cy="4974336"/>
          </a:xfrm>
        </p:spPr>
        <p:txBody>
          <a:bodyPr>
            <a:normAutofit fontScale="77500" lnSpcReduction="20000"/>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Local news covers the stuff that affects you students’ lives such as  housing, jobs, transportation, and local events worth checking out. </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Local news is a public good that keeps communities informed and connected. Like sidewalks and streetlights, local news is an essential resource for strong communities. It plays an important role in helping neighbors understand what’s happening and prepare to engage when it matters.</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Local news is made by people who know what’s going on here because they’re part of it.</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Local news matters. Unlike national outlets, here at the Times, we are accountable to the same community we serve. If we get something wrong, we correct it — and we face our neighbors. Trust is earned through consistent, accurate reporting close to home.</a:t>
            </a:r>
          </a:p>
        </p:txBody>
      </p:sp>
    </p:spTree>
    <p:extLst>
      <p:ext uri="{BB962C8B-B14F-4D97-AF65-F5344CB8AC3E}">
        <p14:creationId xmlns:p14="http://schemas.microsoft.com/office/powerpoint/2010/main" val="665724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FECF-499B-4920-D2A5-1D2DFA1F5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6EBA8-6710-328A-DF59-AB6202484CB7}"/>
              </a:ext>
            </a:extLst>
          </p:cNvPr>
          <p:cNvSpPr>
            <a:spLocks noGrp="1"/>
          </p:cNvSpPr>
          <p:nvPr>
            <p:ph type="title"/>
          </p:nvPr>
        </p:nvSpPr>
        <p:spPr>
          <a:xfrm>
            <a:off x="457200" y="533400"/>
            <a:ext cx="8229600" cy="1066800"/>
          </a:xfrm>
        </p:spPr>
        <p:txBody>
          <a:bodyPr/>
          <a:lstStyle/>
          <a:p>
            <a:r>
              <a:rPr lang="en-US" b="1" dirty="0">
                <a:latin typeface="Bookman Old Style" panose="02050604050505020204" pitchFamily="18" charset="0"/>
              </a:rPr>
              <a:t>An essential skill</a:t>
            </a:r>
          </a:p>
        </p:txBody>
      </p:sp>
      <p:sp>
        <p:nvSpPr>
          <p:cNvPr id="3" name="Content Placeholder 2">
            <a:extLst>
              <a:ext uri="{FF2B5EF4-FFF2-40B4-BE49-F238E27FC236}">
                <a16:creationId xmlns:a16="http://schemas.microsoft.com/office/drawing/2014/main" id="{B079EE03-2CB2-5040-7C1E-152A952FCD93}"/>
              </a:ext>
            </a:extLst>
          </p:cNvPr>
          <p:cNvSpPr>
            <a:spLocks noGrp="1"/>
          </p:cNvSpPr>
          <p:nvPr>
            <p:ph idx="1"/>
          </p:nvPr>
        </p:nvSpPr>
        <p:spPr>
          <a:xfrm>
            <a:off x="457200" y="1600200"/>
            <a:ext cx="8229600" cy="4669536"/>
          </a:xfrm>
        </p:spPr>
        <p:txBody>
          <a:bodyPr>
            <a:noAutofit/>
          </a:bodyPr>
          <a:lstStyle/>
          <a:p>
            <a:pPr marL="109728" indent="0">
              <a:buNone/>
            </a:pPr>
            <a:r>
              <a:rPr lang="en-US" dirty="0">
                <a:latin typeface="Times New Roman" panose="02020603050405020304" pitchFamily="18" charset="0"/>
                <a:cs typeface="Times New Roman" panose="02020603050405020304" pitchFamily="18" charset="0"/>
              </a:rPr>
              <a:t>Media literacy is an essential skill in the digital age. Specifically, it helps kids:</a:t>
            </a:r>
          </a:p>
          <a:p>
            <a:r>
              <a:rPr lang="en-US" dirty="0">
                <a:latin typeface="Times New Roman" panose="02020603050405020304" pitchFamily="18" charset="0"/>
                <a:cs typeface="Times New Roman" panose="02020603050405020304" pitchFamily="18" charset="0"/>
              </a:rPr>
              <a:t>Learn to think critically</a:t>
            </a:r>
          </a:p>
          <a:p>
            <a:r>
              <a:rPr lang="en-US" dirty="0">
                <a:latin typeface="Times New Roman" panose="02020603050405020304" pitchFamily="18" charset="0"/>
                <a:cs typeface="Times New Roman" panose="02020603050405020304" pitchFamily="18" charset="0"/>
              </a:rPr>
              <a:t>Become a smart consumer of products and information</a:t>
            </a:r>
          </a:p>
          <a:p>
            <a:r>
              <a:rPr lang="en-US" dirty="0">
                <a:latin typeface="Times New Roman" panose="02020603050405020304" pitchFamily="18" charset="0"/>
                <a:cs typeface="Times New Roman" panose="02020603050405020304" pitchFamily="18" charset="0"/>
              </a:rPr>
              <a:t>Recognize point of view</a:t>
            </a:r>
          </a:p>
          <a:p>
            <a:r>
              <a:rPr lang="en-US" dirty="0">
                <a:latin typeface="Times New Roman" panose="02020603050405020304" pitchFamily="18" charset="0"/>
                <a:cs typeface="Times New Roman" panose="02020603050405020304" pitchFamily="18" charset="0"/>
              </a:rPr>
              <a:t>Create media responsibly</a:t>
            </a:r>
          </a:p>
          <a:p>
            <a:r>
              <a:rPr lang="en-US" dirty="0">
                <a:latin typeface="Times New Roman" panose="02020603050405020304" pitchFamily="18" charset="0"/>
                <a:cs typeface="Times New Roman" panose="02020603050405020304" pitchFamily="18" charset="0"/>
              </a:rPr>
              <a:t>Identify the role of media in our culture</a:t>
            </a:r>
          </a:p>
          <a:p>
            <a:r>
              <a:rPr lang="en-US" dirty="0">
                <a:latin typeface="Times New Roman" panose="02020603050405020304" pitchFamily="18" charset="0"/>
                <a:cs typeface="Times New Roman" panose="02020603050405020304" pitchFamily="18" charset="0"/>
              </a:rPr>
              <a:t>Understand the author's goal from you.</a:t>
            </a:r>
          </a:p>
        </p:txBody>
      </p:sp>
    </p:spTree>
    <p:extLst>
      <p:ext uri="{BB962C8B-B14F-4D97-AF65-F5344CB8AC3E}">
        <p14:creationId xmlns:p14="http://schemas.microsoft.com/office/powerpoint/2010/main" val="308279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D1C9-ACE5-2A3B-3668-DD87D5F5C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396C1-24B8-061B-158E-40296298AF3E}"/>
              </a:ext>
            </a:extLst>
          </p:cNvPr>
          <p:cNvSpPr>
            <a:spLocks noGrp="1"/>
          </p:cNvSpPr>
          <p:nvPr>
            <p:ph type="title"/>
          </p:nvPr>
        </p:nvSpPr>
        <p:spPr>
          <a:xfrm>
            <a:off x="457200" y="533400"/>
            <a:ext cx="8229600" cy="1066800"/>
          </a:xfrm>
        </p:spPr>
        <p:txBody>
          <a:bodyPr/>
          <a:lstStyle/>
          <a:p>
            <a:r>
              <a:rPr lang="en-US" b="1" dirty="0">
                <a:latin typeface="Bookman Old Style" panose="02050604050505020204" pitchFamily="18" charset="0"/>
              </a:rPr>
              <a:t>Reporters vs. journalists</a:t>
            </a:r>
          </a:p>
        </p:txBody>
      </p:sp>
      <p:sp>
        <p:nvSpPr>
          <p:cNvPr id="3" name="Content Placeholder 2">
            <a:extLst>
              <a:ext uri="{FF2B5EF4-FFF2-40B4-BE49-F238E27FC236}">
                <a16:creationId xmlns:a16="http://schemas.microsoft.com/office/drawing/2014/main" id="{7BB96CAF-3283-300F-5FEA-240313452C5F}"/>
              </a:ext>
            </a:extLst>
          </p:cNvPr>
          <p:cNvSpPr>
            <a:spLocks noGrp="1"/>
          </p:cNvSpPr>
          <p:nvPr>
            <p:ph idx="1"/>
          </p:nvPr>
        </p:nvSpPr>
        <p:spPr>
          <a:xfrm>
            <a:off x="457200" y="1828800"/>
            <a:ext cx="8229600" cy="4440936"/>
          </a:xfrm>
        </p:spPr>
        <p:txBody>
          <a:bodyPr>
            <a:noAutofit/>
          </a:bodyPr>
          <a:lstStyle/>
          <a:p>
            <a:pPr marL="109728" indent="0">
              <a:buNone/>
            </a:pPr>
            <a:r>
              <a:rPr lang="en-US" sz="2400" dirty="0">
                <a:latin typeface="Times New Roman" panose="02020603050405020304" pitchFamily="18" charset="0"/>
                <a:cs typeface="Times New Roman" panose="02020603050405020304" pitchFamily="18" charset="0"/>
              </a:rPr>
              <a:t>While social media has lots of reporters, the definition of a professional journalist is more involved. </a:t>
            </a:r>
          </a:p>
          <a:p>
            <a:pPr marL="109728" indent="0">
              <a:buNone/>
            </a:pPr>
            <a:endParaRPr lang="en-US" sz="2400" dirty="0">
              <a:latin typeface="Times New Roman" panose="02020603050405020304" pitchFamily="18" charset="0"/>
              <a:cs typeface="Times New Roman" panose="02020603050405020304" pitchFamily="18" charset="0"/>
            </a:endParaRPr>
          </a:p>
          <a:p>
            <a:pPr marL="109728" indent="0">
              <a:buNone/>
            </a:pPr>
            <a:r>
              <a:rPr lang="en-US" sz="2400" dirty="0">
                <a:latin typeface="Times New Roman" panose="02020603050405020304" pitchFamily="18" charset="0"/>
                <a:cs typeface="Times New Roman" panose="02020603050405020304" pitchFamily="18" charset="0"/>
              </a:rPr>
              <a:t>The Society of Professional Journalists notes, “Maintaining high ethical standards is essential to the practice of journalism, particularly in a climate of eroding public trust in the American press and the pervasive spread of misinformation.”</a:t>
            </a:r>
          </a:p>
          <a:p>
            <a:pPr marL="109728" indent="0">
              <a:buNone/>
            </a:pPr>
            <a:endParaRPr lang="en-US" sz="2400" dirty="0">
              <a:latin typeface="Times New Roman" panose="02020603050405020304" pitchFamily="18" charset="0"/>
              <a:cs typeface="Times New Roman" panose="02020603050405020304" pitchFamily="18" charset="0"/>
            </a:endParaRPr>
          </a:p>
          <a:p>
            <a:pPr marL="109728" indent="0">
              <a:buNone/>
            </a:pPr>
            <a:r>
              <a:rPr lang="en-US" sz="2400" dirty="0">
                <a:latin typeface="Times New Roman" panose="02020603050405020304" pitchFamily="18" charset="0"/>
                <a:cs typeface="Times New Roman" panose="02020603050405020304" pitchFamily="18" charset="0"/>
              </a:rPr>
              <a:t>The Foreign Press Correspondents USA notes that “Journalists and media professionals have a set of rights, duties, obligations, and responsibilities that guide their work.”</a:t>
            </a:r>
          </a:p>
        </p:txBody>
      </p:sp>
    </p:spTree>
    <p:extLst>
      <p:ext uri="{BB962C8B-B14F-4D97-AF65-F5344CB8AC3E}">
        <p14:creationId xmlns:p14="http://schemas.microsoft.com/office/powerpoint/2010/main" val="379459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3F47447-6E8E-42AA-8411-7A7C127AE8C3}"/>
              </a:ext>
            </a:extLst>
          </p:cNvPr>
          <p:cNvPicPr>
            <a:picLocks noChangeAspect="1"/>
          </p:cNvPicPr>
          <p:nvPr/>
        </p:nvPicPr>
        <p:blipFill>
          <a:blip r:embed="rId3">
            <a:extLst>
              <a:ext uri="{28A0092B-C50C-407E-A947-70E740481C1C}">
                <a14:useLocalDpi xmlns:a14="http://schemas.microsoft.com/office/drawing/2010/main" val="0"/>
              </a:ext>
            </a:extLst>
          </a:blip>
          <a:srcRect t="2718" b="2718"/>
          <a:stretch/>
        </p:blipFill>
        <p:spPr>
          <a:xfrm>
            <a:off x="20" y="10"/>
            <a:ext cx="725221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648707" y="365125"/>
            <a:ext cx="3193634" cy="17684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Bookman Old Style" panose="02050604050505020204" pitchFamily="18"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Bookman Old Style" panose="020506040505050202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jpushkin@tampabay.com</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 name="TextBox 13">
            <a:extLst>
              <a:ext uri="{FF2B5EF4-FFF2-40B4-BE49-F238E27FC236}">
                <a16:creationId xmlns:a16="http://schemas.microsoft.com/office/drawing/2014/main" id="{C9926AD8-EB9C-43D8-894E-FC3D79F24960}"/>
              </a:ext>
            </a:extLst>
          </p:cNvPr>
          <p:cNvSpPr txBox="1"/>
          <p:nvPr/>
        </p:nvSpPr>
        <p:spPr>
          <a:xfrm>
            <a:off x="5648706" y="1371600"/>
            <a:ext cx="3193635" cy="4805363"/>
          </a:xfrm>
          <a:prstGeom prst="rect">
            <a:avLst/>
          </a:prstGeom>
        </p:spPr>
        <p:txBody>
          <a:bodyPr vert="horz" lIns="91440" tIns="45720" rIns="91440" bIns="45720" rtlCol="0">
            <a:no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Jodi Pushkin</a:t>
            </a:r>
            <a:r>
              <a:rPr lang="en-US" dirty="0">
                <a:latin typeface="Times New Roman" panose="02020603050405020304" pitchFamily="18" charset="0"/>
                <a:cs typeface="Times New Roman" panose="02020603050405020304" pitchFamily="18" charset="0"/>
              </a:rPr>
              <a:t> is </a:t>
            </a: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manager and </a:t>
            </a:r>
            <a:r>
              <a:rPr lang="en-US" dirty="0">
                <a:latin typeface="Times New Roman" panose="02020603050405020304" pitchFamily="18" charset="0"/>
                <a:cs typeface="Times New Roman" panose="02020603050405020304" pitchFamily="18" charset="0"/>
              </a:rPr>
              <a:t>primary</a:t>
            </a: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curriculum writer at the Tampa Bay Times Newspaper in Education program.</a:t>
            </a:r>
            <a:r>
              <a:rPr lang="en-US" dirty="0">
                <a:latin typeface="Times New Roman" panose="02020603050405020304" pitchFamily="18" charset="0"/>
                <a:cs typeface="Times New Roman" panose="02020603050405020304" pitchFamily="18" charset="0"/>
              </a:rPr>
              <a:t> She joined the Times in 2005.</a:t>
            </a:r>
            <a:endPar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57150" marR="0" lvl="0" algn="l" defTabSz="914400" rtl="0" eaLnBrk="1" fontAlgn="auto" latinLnBrk="0" hangingPunct="1">
              <a:lnSpc>
                <a:spcPct val="90000"/>
              </a:lnSpc>
              <a:spcBef>
                <a:spcPts val="0"/>
              </a:spcBef>
              <a:spcAft>
                <a:spcPts val="600"/>
              </a:spcAft>
              <a:buClrTx/>
              <a:buSzTx/>
              <a:tabLst/>
              <a:defRPr/>
            </a:pPr>
            <a:endPar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She has been writing educational </a:t>
            </a:r>
            <a:r>
              <a:rPr lang="en-US" dirty="0">
                <a:latin typeface="Times New Roman" panose="02020603050405020304" pitchFamily="18" charset="0"/>
                <a:cs typeface="Times New Roman" panose="02020603050405020304" pitchFamily="18" charset="0"/>
              </a:rPr>
              <a:t>curriculum </a:t>
            </a: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for NIE programs since 2000</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Teacher since 1990</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Currently adjunct professor at Saint Leo University and Hillsborough Community College</a:t>
            </a:r>
          </a:p>
        </p:txBody>
      </p:sp>
    </p:spTree>
    <p:extLst>
      <p:ext uri="{BB962C8B-B14F-4D97-AF65-F5344CB8AC3E}">
        <p14:creationId xmlns:p14="http://schemas.microsoft.com/office/powerpoint/2010/main" val="3551548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1E105-8F94-AE83-D23F-A122BAF3B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92959-F586-672D-D98B-0ED9C8F190A4}"/>
              </a:ext>
            </a:extLst>
          </p:cNvPr>
          <p:cNvSpPr>
            <a:spLocks noGrp="1"/>
          </p:cNvSpPr>
          <p:nvPr>
            <p:ph type="title"/>
          </p:nvPr>
        </p:nvSpPr>
        <p:spPr>
          <a:xfrm>
            <a:off x="457200" y="533400"/>
            <a:ext cx="8229600" cy="1066800"/>
          </a:xfrm>
        </p:spPr>
        <p:txBody>
          <a:bodyPr/>
          <a:lstStyle/>
          <a:p>
            <a:r>
              <a:rPr lang="en-US" b="1" dirty="0">
                <a:latin typeface="Bookman Old Style" panose="02050604050505020204" pitchFamily="18" charset="0"/>
              </a:rPr>
              <a:t>Standards</a:t>
            </a:r>
          </a:p>
        </p:txBody>
      </p:sp>
      <p:sp>
        <p:nvSpPr>
          <p:cNvPr id="3" name="Content Placeholder 2">
            <a:extLst>
              <a:ext uri="{FF2B5EF4-FFF2-40B4-BE49-F238E27FC236}">
                <a16:creationId xmlns:a16="http://schemas.microsoft.com/office/drawing/2014/main" id="{EA141FC9-F935-8742-057D-46B226C6824E}"/>
              </a:ext>
            </a:extLst>
          </p:cNvPr>
          <p:cNvSpPr>
            <a:spLocks noGrp="1"/>
          </p:cNvSpPr>
          <p:nvPr>
            <p:ph idx="1"/>
          </p:nvPr>
        </p:nvSpPr>
        <p:spPr>
          <a:xfrm>
            <a:off x="457200" y="1752600"/>
            <a:ext cx="8229600" cy="4517136"/>
          </a:xfrm>
        </p:spPr>
        <p:txBody>
          <a:bodyPr>
            <a:noAutofit/>
          </a:bodyPr>
          <a:lstStyle/>
          <a:p>
            <a:pPr marL="109728" indent="0">
              <a:buNone/>
            </a:pPr>
            <a:r>
              <a:rPr lang="en-US" sz="2200" dirty="0">
                <a:latin typeface="Times New Roman" panose="02020603050405020304" pitchFamily="18" charset="0"/>
                <a:cs typeface="Times New Roman" panose="02020603050405020304" pitchFamily="18" charset="0"/>
              </a:rPr>
              <a:t>According to the Foreign Press Correspondents USA, the most important duties of a journalist are as follows:</a:t>
            </a:r>
          </a:p>
          <a:p>
            <a:r>
              <a:rPr lang="en-US" sz="2400" dirty="0">
                <a:latin typeface="Times New Roman" panose="02020603050405020304" pitchFamily="18" charset="0"/>
                <a:cs typeface="Times New Roman" panose="02020603050405020304" pitchFamily="18" charset="0"/>
              </a:rPr>
              <a:t>Accuracy and Truthfulness</a:t>
            </a:r>
          </a:p>
          <a:p>
            <a:r>
              <a:rPr lang="en-US" sz="2400" dirty="0">
                <a:latin typeface="Times New Roman" panose="02020603050405020304" pitchFamily="18" charset="0"/>
                <a:cs typeface="Times New Roman" panose="02020603050405020304" pitchFamily="18" charset="0"/>
              </a:rPr>
              <a:t>Independence and Impartiality</a:t>
            </a:r>
          </a:p>
          <a:p>
            <a:r>
              <a:rPr lang="en-US" sz="2400" dirty="0">
                <a:latin typeface="Times New Roman" panose="02020603050405020304" pitchFamily="18" charset="0"/>
                <a:cs typeface="Times New Roman" panose="02020603050405020304" pitchFamily="18" charset="0"/>
              </a:rPr>
              <a:t>Fairness and Objectivity</a:t>
            </a:r>
          </a:p>
          <a:p>
            <a:r>
              <a:rPr lang="en-US" sz="2400" dirty="0">
                <a:latin typeface="Times New Roman" panose="02020603050405020304" pitchFamily="18" charset="0"/>
                <a:cs typeface="Times New Roman" panose="02020603050405020304" pitchFamily="18" charset="0"/>
              </a:rPr>
              <a:t>Integrity</a:t>
            </a:r>
          </a:p>
          <a:p>
            <a:r>
              <a:rPr lang="en-US" sz="2400" dirty="0">
                <a:latin typeface="Times New Roman" panose="02020603050405020304" pitchFamily="18" charset="0"/>
                <a:cs typeface="Times New Roman" panose="02020603050405020304" pitchFamily="18" charset="0"/>
              </a:rPr>
              <a:t>Present a balanced view of events</a:t>
            </a:r>
          </a:p>
          <a:p>
            <a:r>
              <a:rPr lang="en-US" sz="2400" dirty="0">
                <a:latin typeface="Times New Roman" panose="02020603050405020304" pitchFamily="18" charset="0"/>
                <a:cs typeface="Times New Roman" panose="02020603050405020304" pitchFamily="18" charset="0"/>
              </a:rPr>
              <a:t>Privacy and Sensitivity</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85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E754E-36E7-4D6C-8040-687D910ED850}"/>
              </a:ext>
            </a:extLst>
          </p:cNvPr>
          <p:cNvSpPr>
            <a:spLocks noGrp="1"/>
          </p:cNvSpPr>
          <p:nvPr>
            <p:ph type="title"/>
          </p:nvPr>
        </p:nvSpPr>
        <p:spPr>
          <a:xfrm>
            <a:off x="457200" y="533400"/>
            <a:ext cx="8229600" cy="1066800"/>
          </a:xfrm>
        </p:spPr>
        <p:txBody>
          <a:bodyPr/>
          <a:lstStyle/>
          <a:p>
            <a:r>
              <a:rPr lang="en-US" b="1" dirty="0">
                <a:latin typeface="Bookman Old Style" panose="02050604050505020204" pitchFamily="18" charset="0"/>
              </a:rPr>
              <a:t>A system of verification</a:t>
            </a:r>
          </a:p>
        </p:txBody>
      </p:sp>
      <p:sp>
        <p:nvSpPr>
          <p:cNvPr id="3" name="Content Placeholder 2">
            <a:extLst>
              <a:ext uri="{FF2B5EF4-FFF2-40B4-BE49-F238E27FC236}">
                <a16:creationId xmlns:a16="http://schemas.microsoft.com/office/drawing/2014/main" id="{7CFA954B-ACA6-4CE7-8923-B303A57C9B69}"/>
              </a:ext>
            </a:extLst>
          </p:cNvPr>
          <p:cNvSpPr>
            <a:spLocks noGrp="1"/>
          </p:cNvSpPr>
          <p:nvPr>
            <p:ph idx="1"/>
          </p:nvPr>
        </p:nvSpPr>
        <p:spPr>
          <a:xfrm>
            <a:off x="457200" y="1219200"/>
            <a:ext cx="8229600" cy="5050536"/>
          </a:xfrm>
        </p:spPr>
        <p:txBody>
          <a:bodyPr>
            <a:noAutofit/>
          </a:bodyPr>
          <a:lstStyle/>
          <a:p>
            <a:pPr marL="109728" indent="0">
              <a:buNone/>
            </a:pPr>
            <a:endParaRPr lang="en-US" sz="2400" dirty="0">
              <a:latin typeface="Times New Roman" panose="02020603050405020304" pitchFamily="18" charset="0"/>
              <a:cs typeface="Times New Roman" panose="02020603050405020304" pitchFamily="18" charset="0"/>
            </a:endParaRPr>
          </a:p>
          <a:p>
            <a:pPr marL="109728" indent="0">
              <a:buNone/>
            </a:pPr>
            <a:r>
              <a:rPr lang="en-US" sz="2400" dirty="0">
                <a:latin typeface="Times New Roman" panose="02020603050405020304" pitchFamily="18" charset="0"/>
                <a:cs typeface="Times New Roman" panose="02020603050405020304" pitchFamily="18" charset="0"/>
              </a:rPr>
              <a:t>Remember, once something is printed, it cannot be quickly edited as it can on social media or a blog, or even a television broadcast. Print media must go through a process that checks the veracity of sources and facts before going to press. That work begins with the reporter and ends with the copy desk.</a:t>
            </a:r>
          </a:p>
          <a:p>
            <a:pPr marL="109728" indent="0">
              <a:buNone/>
            </a:pPr>
            <a:endParaRPr lang="en-US" sz="2400" dirty="0">
              <a:latin typeface="Times New Roman" panose="02020603050405020304" pitchFamily="18" charset="0"/>
              <a:cs typeface="Times New Roman" panose="02020603050405020304" pitchFamily="18" charset="0"/>
            </a:endParaRPr>
          </a:p>
          <a:p>
            <a:pPr marL="109728" indent="0">
              <a:buNone/>
            </a:pPr>
            <a:r>
              <a:rPr lang="en-US" sz="2400" dirty="0">
                <a:latin typeface="Times New Roman" panose="02020603050405020304" pitchFamily="18" charset="0"/>
                <a:cs typeface="Times New Roman" panose="02020603050405020304" pitchFamily="18" charset="0"/>
              </a:rPr>
              <a:t>A lot has changed at the Times over the past 140 years, but our mission remains the same. We are committed to local journalism. As one of the country’s few independent sources for news, our allegiance is to truth. The newsroom has no agenda; other than to serve our readers with a steady dose of important, relevant news. </a:t>
            </a:r>
          </a:p>
        </p:txBody>
      </p:sp>
    </p:spTree>
    <p:extLst>
      <p:ext uri="{BB962C8B-B14F-4D97-AF65-F5344CB8AC3E}">
        <p14:creationId xmlns:p14="http://schemas.microsoft.com/office/powerpoint/2010/main" val="108890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011C8B-0EFB-16B1-9020-1DDD296F6AFA}"/>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00AEED-A82D-49BD-FB21-0E4D1719B199}"/>
              </a:ext>
            </a:extLst>
          </p:cNvPr>
          <p:cNvPicPr>
            <a:picLocks noChangeAspect="1"/>
          </p:cNvPicPr>
          <p:nvPr/>
        </p:nvPicPr>
        <p:blipFill rotWithShape="1">
          <a:blip r:embed="rId2"/>
          <a:srcRect b="25014"/>
          <a:stretch/>
        </p:blipFill>
        <p:spPr>
          <a:xfrm>
            <a:off x="20" y="1282"/>
            <a:ext cx="9143980" cy="6856718"/>
          </a:xfrm>
          <a:prstGeom prst="rect">
            <a:avLst/>
          </a:prstGeom>
        </p:spPr>
      </p:pic>
    </p:spTree>
    <p:extLst>
      <p:ext uri="{BB962C8B-B14F-4D97-AF65-F5344CB8AC3E}">
        <p14:creationId xmlns:p14="http://schemas.microsoft.com/office/powerpoint/2010/main" val="667122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A5B6B7F-0379-6B13-3275-756BC2AA2CB0}"/>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Rectangle 34">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84551"/>
            <a:ext cx="9141714"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16" name="Rectangle 15">
            <a:extLst>
              <a:ext uri="{FF2B5EF4-FFF2-40B4-BE49-F238E27FC236}">
                <a16:creationId xmlns:a16="http://schemas.microsoft.com/office/drawing/2014/main" id="{B29870E7-6388-EFB8-DA29-9451BDA0F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03" y="812950"/>
            <a:ext cx="8154808" cy="4587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Rectangle 17">
            <a:extLst>
              <a:ext uri="{FF2B5EF4-FFF2-40B4-BE49-F238E27FC236}">
                <a16:creationId xmlns:a16="http://schemas.microsoft.com/office/drawing/2014/main" id="{F4591BF1-BF88-39F0-EBD5-AB081E5D2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03" y="810222"/>
            <a:ext cx="2025010" cy="70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C9B91341-EFB2-A8E1-824A-E2F291B17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2424" y="4922730"/>
            <a:ext cx="6154585" cy="4772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22" name="Rectangle 21">
            <a:extLst>
              <a:ext uri="{FF2B5EF4-FFF2-40B4-BE49-F238E27FC236}">
                <a16:creationId xmlns:a16="http://schemas.microsoft.com/office/drawing/2014/main" id="{7FF072D7-0E89-2CC0-C7C6-F600D3492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04" y="1516908"/>
            <a:ext cx="2032724" cy="34213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309685FC-A4BD-D51D-23A0-657D2493B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223" y="1502885"/>
            <a:ext cx="8152767" cy="42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26" name="Rectangle 25">
            <a:extLst>
              <a:ext uri="{FF2B5EF4-FFF2-40B4-BE49-F238E27FC236}">
                <a16:creationId xmlns:a16="http://schemas.microsoft.com/office/drawing/2014/main" id="{86B868F2-ACF9-23B0-D10B-4A747B7DF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223" y="4901324"/>
            <a:ext cx="8152767" cy="42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28" name="Rectangle 27">
            <a:extLst>
              <a:ext uri="{FF2B5EF4-FFF2-40B4-BE49-F238E27FC236}">
                <a16:creationId xmlns:a16="http://schemas.microsoft.com/office/drawing/2014/main" id="{4ECF2755-6B57-D497-E66D-7089BF24D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9979" y="3085083"/>
            <a:ext cx="4587081" cy="42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12" name="Rectangle 11">
            <a:extLst>
              <a:ext uri="{FF2B5EF4-FFF2-40B4-BE49-F238E27FC236}">
                <a16:creationId xmlns:a16="http://schemas.microsoft.com/office/drawing/2014/main" id="{58B25247-76DC-B628-F97E-851DD023919F}"/>
              </a:ext>
            </a:extLst>
          </p:cNvPr>
          <p:cNvSpPr/>
          <p:nvPr/>
        </p:nvSpPr>
        <p:spPr>
          <a:xfrm>
            <a:off x="7335020" y="812950"/>
            <a:ext cx="1326777" cy="45870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cxnSp>
        <p:nvCxnSpPr>
          <p:cNvPr id="13" name="Straight Connector 12">
            <a:extLst>
              <a:ext uri="{FF2B5EF4-FFF2-40B4-BE49-F238E27FC236}">
                <a16:creationId xmlns:a16="http://schemas.microsoft.com/office/drawing/2014/main" id="{FD2F0CEE-DBCE-0AD7-F2ED-C41F0144916D}"/>
              </a:ext>
            </a:extLst>
          </p:cNvPr>
          <p:cNvCxnSpPr>
            <a:cxnSpLocks/>
          </p:cNvCxnSpPr>
          <p:nvPr/>
        </p:nvCxnSpPr>
        <p:spPr>
          <a:xfrm>
            <a:off x="7335020" y="810222"/>
            <a:ext cx="0" cy="4587079"/>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descr="A newspaper article with a group of people standing in front of them&#10;&#10;Description automatically generated">
            <a:extLst>
              <a:ext uri="{FF2B5EF4-FFF2-40B4-BE49-F238E27FC236}">
                <a16:creationId xmlns:a16="http://schemas.microsoft.com/office/drawing/2014/main" id="{5D8B8DB1-62F4-D05D-0E11-081AF064BB8A}"/>
              </a:ext>
            </a:extLst>
          </p:cNvPr>
          <p:cNvPicPr>
            <a:picLocks noChangeAspect="1"/>
          </p:cNvPicPr>
          <p:nvPr/>
        </p:nvPicPr>
        <p:blipFill>
          <a:blip r:embed="rId2"/>
          <a:stretch>
            <a:fillRect/>
          </a:stretch>
        </p:blipFill>
        <p:spPr>
          <a:xfrm>
            <a:off x="2514927" y="810222"/>
            <a:ext cx="4777280" cy="4598133"/>
          </a:xfrm>
          <a:prstGeom prst="rect">
            <a:avLst/>
          </a:prstGeom>
        </p:spPr>
      </p:pic>
    </p:spTree>
    <p:extLst>
      <p:ext uri="{BB962C8B-B14F-4D97-AF65-F5344CB8AC3E}">
        <p14:creationId xmlns:p14="http://schemas.microsoft.com/office/powerpoint/2010/main" val="375124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81000" y="241300"/>
            <a:ext cx="8229600" cy="1358900"/>
          </a:xfrm>
          <a:noFill/>
          <a:ln/>
        </p:spPr>
        <p:txBody>
          <a:bodyPr anchor="ctr">
            <a:normAutofit/>
          </a:bodyPr>
          <a:lstStyle/>
          <a:p>
            <a:pPr algn="ctr"/>
            <a:r>
              <a:rPr lang="en-US" altLang="en-US" sz="2800" b="1" dirty="0">
                <a:solidFill>
                  <a:srgbClr val="003366"/>
                </a:solidFill>
                <a:latin typeface="Bookman Old Style" panose="02050604050505020204" pitchFamily="18" charset="0"/>
              </a:rPr>
              <a:t>Information neighborhoods &amp; rhetoric</a:t>
            </a:r>
          </a:p>
        </p:txBody>
      </p:sp>
      <p:graphicFrame>
        <p:nvGraphicFramePr>
          <p:cNvPr id="4" name="Content Placeholder 2"/>
          <p:cNvGraphicFramePr>
            <a:graphicFrameLocks noGrp="1"/>
          </p:cNvGraphicFramePr>
          <p:nvPr>
            <p:ph idx="1"/>
            <p:extLst>
              <p:ext uri="{D42A27DB-BD31-4B8C-83A1-F6EECF244321}">
                <p14:modId xmlns:p14="http://schemas.microsoft.com/office/powerpoint/2010/main" val="10905851"/>
              </p:ext>
            </p:extLst>
          </p:nvPr>
        </p:nvGraphicFramePr>
        <p:xfrm>
          <a:off x="457200" y="1105337"/>
          <a:ext cx="8229600" cy="5253039"/>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647263">
                <a:tc>
                  <a:txBody>
                    <a:bodyPr/>
                    <a:lstStyle/>
                    <a:p>
                      <a:endParaRPr lang="en-US" sz="1800" dirty="0"/>
                    </a:p>
                  </a:txBody>
                  <a:tcPr anchor="ctr"/>
                </a:tc>
                <a:tc>
                  <a:txBody>
                    <a:bodyPr/>
                    <a:lstStyle/>
                    <a:p>
                      <a:r>
                        <a:rPr lang="en-US" sz="1200" dirty="0"/>
                        <a:t>Journalism</a:t>
                      </a:r>
                    </a:p>
                  </a:txBody>
                  <a:tcPr anchor="ctr"/>
                </a:tc>
                <a:tc>
                  <a:txBody>
                    <a:bodyPr/>
                    <a:lstStyle/>
                    <a:p>
                      <a:r>
                        <a:rPr lang="en-US" sz="1200" spc="0" dirty="0"/>
                        <a:t>Entertainment</a:t>
                      </a:r>
                    </a:p>
                  </a:txBody>
                  <a:tcPr anchor="ctr"/>
                </a:tc>
                <a:tc>
                  <a:txBody>
                    <a:bodyPr/>
                    <a:lstStyle/>
                    <a:p>
                      <a:r>
                        <a:rPr lang="en-US" sz="1200" dirty="0"/>
                        <a:t>Promotion</a:t>
                      </a:r>
                    </a:p>
                  </a:txBody>
                  <a:tcPr anchor="ctr"/>
                </a:tc>
                <a:tc>
                  <a:txBody>
                    <a:bodyPr/>
                    <a:lstStyle/>
                    <a:p>
                      <a:r>
                        <a:rPr lang="en-US" sz="1200" dirty="0"/>
                        <a:t>Propaganda</a:t>
                      </a:r>
                    </a:p>
                  </a:txBody>
                  <a:tcPr anchor="ctr"/>
                </a:tc>
                <a:tc>
                  <a:txBody>
                    <a:bodyPr/>
                    <a:lstStyle/>
                    <a:p>
                      <a:r>
                        <a:rPr lang="en-US" sz="1200" dirty="0"/>
                        <a:t>Raw Information</a:t>
                      </a:r>
                    </a:p>
                  </a:txBody>
                  <a:tcPr anchor="ctr"/>
                </a:tc>
                <a:extLst>
                  <a:ext uri="{0D108BD9-81ED-4DB2-BD59-A6C34878D82A}">
                    <a16:rowId xmlns:a16="http://schemas.microsoft.com/office/drawing/2014/main" val="10000"/>
                  </a:ext>
                </a:extLst>
              </a:tr>
              <a:tr h="1187167">
                <a:tc>
                  <a:txBody>
                    <a:bodyPr/>
                    <a:lstStyle/>
                    <a:p>
                      <a:r>
                        <a:rPr lang="en-US" sz="1600" dirty="0"/>
                        <a:t>Goal</a:t>
                      </a:r>
                    </a:p>
                  </a:txBody>
                  <a:tcPr anchor="ctr"/>
                </a:tc>
                <a:tc>
                  <a:txBody>
                    <a:bodyPr/>
                    <a:lstStyle/>
                    <a:p>
                      <a:r>
                        <a:rPr lang="en-US" sz="1800" dirty="0"/>
                        <a:t>To Inform</a:t>
                      </a:r>
                    </a:p>
                  </a:txBody>
                  <a:tcPr/>
                </a:tc>
                <a:tc>
                  <a:txBody>
                    <a:bodyPr/>
                    <a:lstStyle/>
                    <a:p>
                      <a:r>
                        <a:rPr lang="en-US" sz="1800" dirty="0"/>
                        <a:t>To Amuse</a:t>
                      </a:r>
                    </a:p>
                    <a:p>
                      <a:r>
                        <a:rPr lang="en-US" sz="900" dirty="0"/>
                        <a:t>or</a:t>
                      </a:r>
                      <a:r>
                        <a:rPr lang="en-US" sz="900" baseline="0" dirty="0"/>
                        <a:t> engage people during their leisure time in activities in which they are passive participants</a:t>
                      </a:r>
                      <a:endParaRPr lang="en-US" sz="900" dirty="0"/>
                    </a:p>
                  </a:txBody>
                  <a:tcPr/>
                </a:tc>
                <a:tc>
                  <a:txBody>
                    <a:bodyPr/>
                    <a:lstStyle/>
                    <a:p>
                      <a:r>
                        <a:rPr lang="en-US" sz="1800" dirty="0"/>
                        <a:t>To</a:t>
                      </a:r>
                      <a:r>
                        <a:rPr lang="en-US" sz="1800" baseline="0" dirty="0"/>
                        <a:t> Sell</a:t>
                      </a:r>
                    </a:p>
                    <a:p>
                      <a:r>
                        <a:rPr lang="en-US" sz="900" baseline="0" dirty="0"/>
                        <a:t>goods, services and talent/personalities by increasing their appeal to others</a:t>
                      </a:r>
                      <a:endParaRPr lang="en-US" sz="900" dirty="0"/>
                    </a:p>
                  </a:txBody>
                  <a:tcPr/>
                </a:tc>
                <a:tc>
                  <a:txBody>
                    <a:bodyPr/>
                    <a:lstStyle/>
                    <a:p>
                      <a:r>
                        <a:rPr lang="en-US" sz="1800" dirty="0"/>
                        <a:t>To Build</a:t>
                      </a:r>
                      <a:r>
                        <a:rPr lang="en-US" sz="1800" baseline="0" dirty="0"/>
                        <a:t> Mass Support</a:t>
                      </a:r>
                    </a:p>
                    <a:p>
                      <a:r>
                        <a:rPr lang="en-US" sz="900" baseline="0" dirty="0"/>
                        <a:t>for an ideology by canonizing its leaders or demonizing its opposition</a:t>
                      </a:r>
                      <a:endParaRPr lang="en-US" sz="900" dirty="0"/>
                    </a:p>
                  </a:txBody>
                  <a:tcPr/>
                </a:tc>
                <a:tc>
                  <a:txBody>
                    <a:bodyPr/>
                    <a:lstStyle/>
                    <a:p>
                      <a:r>
                        <a:rPr lang="en-US" sz="1800" dirty="0"/>
                        <a:t>To Bypass</a:t>
                      </a:r>
                    </a:p>
                    <a:p>
                      <a:r>
                        <a:rPr lang="en-US" sz="900" dirty="0"/>
                        <a:t>Institutional</a:t>
                      </a:r>
                      <a:r>
                        <a:rPr lang="en-US" sz="900" baseline="0" dirty="0"/>
                        <a:t> filters and distribution costs in order to sell, publicize, advocate, entertain and inform</a:t>
                      </a:r>
                      <a:endParaRPr lang="en-US" sz="900" dirty="0"/>
                    </a:p>
                  </a:txBody>
                  <a:tcPr/>
                </a:tc>
                <a:extLst>
                  <a:ext uri="{0D108BD9-81ED-4DB2-BD59-A6C34878D82A}">
                    <a16:rowId xmlns:a16="http://schemas.microsoft.com/office/drawing/2014/main" val="10001"/>
                  </a:ext>
                </a:extLst>
              </a:tr>
              <a:tr h="1508820">
                <a:tc>
                  <a:txBody>
                    <a:bodyPr/>
                    <a:lstStyle/>
                    <a:p>
                      <a:r>
                        <a:rPr lang="en-US" sz="1600" dirty="0"/>
                        <a:t>Methods</a:t>
                      </a:r>
                    </a:p>
                  </a:txBody>
                  <a:tcPr anchor="ctr"/>
                </a:tc>
                <a:tc>
                  <a:txBody>
                    <a:bodyPr/>
                    <a:lstStyle/>
                    <a:p>
                      <a:r>
                        <a:rPr lang="en-US" sz="900" dirty="0"/>
                        <a:t>Verification</a:t>
                      </a:r>
                    </a:p>
                    <a:p>
                      <a:r>
                        <a:rPr lang="en-US" sz="900" dirty="0"/>
                        <a:t>Independence</a:t>
                      </a:r>
                    </a:p>
                    <a:p>
                      <a:r>
                        <a:rPr lang="en-US" sz="900" dirty="0"/>
                        <a:t>Accountability</a:t>
                      </a:r>
                    </a:p>
                  </a:txBody>
                  <a:tcPr/>
                </a:tc>
                <a:tc>
                  <a:txBody>
                    <a:bodyPr/>
                    <a:lstStyle/>
                    <a:p>
                      <a:r>
                        <a:rPr lang="en-US" sz="900" dirty="0"/>
                        <a:t>Story-telling,</a:t>
                      </a:r>
                      <a:r>
                        <a:rPr lang="en-US" sz="900" baseline="0" dirty="0"/>
                        <a:t> performance, the visual arts &amp; music</a:t>
                      </a:r>
                      <a:endParaRPr lang="en-US" sz="900" dirty="0"/>
                    </a:p>
                  </a:txBody>
                  <a:tcPr/>
                </a:tc>
                <a:tc>
                  <a:txBody>
                    <a:bodyPr/>
                    <a:lstStyle/>
                    <a:p>
                      <a:r>
                        <a:rPr lang="en-US" sz="900" dirty="0"/>
                        <a:t>Paid advertising &amp; public</a:t>
                      </a:r>
                      <a:r>
                        <a:rPr lang="en-US" sz="900" baseline="0" dirty="0"/>
                        <a:t> relations activities. Press releases, public statements, staged events, sponsorships, product placement, websites, viral videos, etc.</a:t>
                      </a:r>
                      <a:endParaRPr lang="en-US" sz="900" dirty="0"/>
                    </a:p>
                  </a:txBody>
                  <a:tcPr/>
                </a:tc>
                <a:tc>
                  <a:txBody>
                    <a:bodyPr/>
                    <a:lstStyle/>
                    <a:p>
                      <a:r>
                        <a:rPr lang="en-US" sz="900" dirty="0"/>
                        <a:t>One-sided</a:t>
                      </a:r>
                      <a:r>
                        <a:rPr lang="en-US" sz="900" baseline="0" dirty="0"/>
                        <a:t> accounts or outright lies, relying on emotional manipulation through images, appeals to majority values and fallacious reasoning</a:t>
                      </a:r>
                      <a:endParaRPr lang="en-US" sz="900" dirty="0"/>
                    </a:p>
                  </a:txBody>
                  <a:tcPr/>
                </a:tc>
                <a:tc>
                  <a:txBody>
                    <a:bodyPr/>
                    <a:lstStyle/>
                    <a:p>
                      <a:r>
                        <a:rPr lang="en-US" sz="900" dirty="0"/>
                        <a:t>Facebook,</a:t>
                      </a:r>
                      <a:r>
                        <a:rPr lang="en-US" sz="900" baseline="0" dirty="0"/>
                        <a:t> YouTube, blogs, Twitter, websites, website comment sites, chain email, text message forwarding, flyers, graffiti</a:t>
                      </a:r>
                      <a:endParaRPr lang="en-US" sz="900" dirty="0"/>
                    </a:p>
                  </a:txBody>
                  <a:tcPr/>
                </a:tc>
                <a:extLst>
                  <a:ext uri="{0D108BD9-81ED-4DB2-BD59-A6C34878D82A}">
                    <a16:rowId xmlns:a16="http://schemas.microsoft.com/office/drawing/2014/main" val="10002"/>
                  </a:ext>
                </a:extLst>
              </a:tr>
              <a:tr h="877471">
                <a:tc>
                  <a:txBody>
                    <a:bodyPr/>
                    <a:lstStyle/>
                    <a:p>
                      <a:r>
                        <a:rPr lang="en-US" sz="1600" dirty="0"/>
                        <a:t>Practitioners</a:t>
                      </a:r>
                    </a:p>
                  </a:txBody>
                  <a:tcPr anchor="ctr"/>
                </a:tc>
                <a:tc>
                  <a:txBody>
                    <a:bodyPr/>
                    <a:lstStyle/>
                    <a:p>
                      <a:r>
                        <a:rPr lang="en-US" sz="900" dirty="0"/>
                        <a:t>Reporters,</a:t>
                      </a:r>
                      <a:r>
                        <a:rPr lang="en-US" sz="900" baseline="0" dirty="0"/>
                        <a:t> photographers, videographers, editors News producers/publishers</a:t>
                      </a:r>
                      <a:endParaRPr lang="en-US" sz="900" dirty="0"/>
                    </a:p>
                  </a:txBody>
                  <a:tcPr/>
                </a:tc>
                <a:tc>
                  <a:txBody>
                    <a:bodyPr/>
                    <a:lstStyle/>
                    <a:p>
                      <a:r>
                        <a:rPr lang="en-US" sz="900" dirty="0"/>
                        <a:t>Actors, Musicians, Writers, Producers, Comedians</a:t>
                      </a:r>
                    </a:p>
                  </a:txBody>
                  <a:tcPr/>
                </a:tc>
                <a:tc>
                  <a:txBody>
                    <a:bodyPr/>
                    <a:lstStyle/>
                    <a:p>
                      <a:r>
                        <a:rPr lang="en-US" sz="900" dirty="0"/>
                        <a:t>Ad agencies, Publicists,</a:t>
                      </a:r>
                      <a:r>
                        <a:rPr lang="en-US" sz="900" baseline="0" dirty="0"/>
                        <a:t> Public Relation experts, government spokespersons</a:t>
                      </a:r>
                      <a:endParaRPr lang="en-US" sz="900" dirty="0"/>
                    </a:p>
                  </a:txBody>
                  <a:tcPr/>
                </a:tc>
                <a:tc>
                  <a:txBody>
                    <a:bodyPr/>
                    <a:lstStyle/>
                    <a:p>
                      <a:r>
                        <a:rPr lang="en-US" sz="900" dirty="0"/>
                        <a:t>Political operatives and organizations</a:t>
                      </a:r>
                    </a:p>
                  </a:txBody>
                  <a:tcPr/>
                </a:tc>
                <a:tc>
                  <a:txBody>
                    <a:bodyPr/>
                    <a:lstStyle/>
                    <a:p>
                      <a:r>
                        <a:rPr lang="en-US" sz="900" dirty="0"/>
                        <a:t>Anyone with a web connection, photocopier or can of paint</a:t>
                      </a:r>
                    </a:p>
                  </a:txBody>
                  <a:tcPr/>
                </a:tc>
                <a:extLst>
                  <a:ext uri="{0D108BD9-81ED-4DB2-BD59-A6C34878D82A}">
                    <a16:rowId xmlns:a16="http://schemas.microsoft.com/office/drawing/2014/main" val="10003"/>
                  </a:ext>
                </a:extLst>
              </a:tr>
              <a:tr h="1032318">
                <a:tc>
                  <a:txBody>
                    <a:bodyPr/>
                    <a:lstStyle/>
                    <a:p>
                      <a:r>
                        <a:rPr lang="en-US" sz="1600" dirty="0"/>
                        <a:t>Outcome</a:t>
                      </a:r>
                    </a:p>
                  </a:txBody>
                  <a:tcPr anchor="ctr"/>
                </a:tc>
                <a:tc>
                  <a:txBody>
                    <a:bodyPr/>
                    <a:lstStyle/>
                    <a:p>
                      <a:r>
                        <a:rPr lang="en-US" sz="900" dirty="0"/>
                        <a:t>Empowers citizens by educating</a:t>
                      </a:r>
                      <a:r>
                        <a:rPr lang="en-US" sz="900" baseline="0" dirty="0"/>
                        <a:t> them</a:t>
                      </a:r>
                      <a:endParaRPr lang="en-US" sz="900" dirty="0"/>
                    </a:p>
                  </a:txBody>
                  <a:tcPr/>
                </a:tc>
                <a:tc>
                  <a:txBody>
                    <a:bodyPr/>
                    <a:lstStyle/>
                    <a:p>
                      <a:r>
                        <a:rPr lang="en-US" sz="900" dirty="0"/>
                        <a:t>Distraction from or changed view of daily</a:t>
                      </a:r>
                      <a:r>
                        <a:rPr lang="en-US" sz="900" baseline="0" dirty="0"/>
                        <a:t> life. Reinforcement or critique of social norms</a:t>
                      </a:r>
                      <a:endParaRPr lang="en-US" sz="900" dirty="0"/>
                    </a:p>
                  </a:txBody>
                  <a:tcPr/>
                </a:tc>
                <a:tc>
                  <a:txBody>
                    <a:bodyPr/>
                    <a:lstStyle/>
                    <a:p>
                      <a:r>
                        <a:rPr lang="en-US" sz="900" dirty="0"/>
                        <a:t>Increased sales</a:t>
                      </a:r>
                      <a:r>
                        <a:rPr lang="en-US" sz="900" baseline="0" dirty="0"/>
                        <a:t> or products or services or higher fees from talent being promoted</a:t>
                      </a:r>
                      <a:endParaRPr lang="en-US" sz="900" dirty="0"/>
                    </a:p>
                  </a:txBody>
                  <a:tcPr/>
                </a:tc>
                <a:tc>
                  <a:txBody>
                    <a:bodyPr/>
                    <a:lstStyle/>
                    <a:p>
                      <a:r>
                        <a:rPr lang="en-US" sz="900" dirty="0"/>
                        <a:t>Help an ideological group seize or maintain power by influencing public opinion and motivating the public to take action consistent with the ideology</a:t>
                      </a:r>
                    </a:p>
                  </a:txBody>
                  <a:tcPr/>
                </a:tc>
                <a:tc>
                  <a:txBody>
                    <a:bodyPr/>
                    <a:lstStyle/>
                    <a:p>
                      <a:r>
                        <a:rPr lang="en-US" sz="900" dirty="0"/>
                        <a:t>Outlet for self-expression,</a:t>
                      </a:r>
                      <a:r>
                        <a:rPr lang="en-US" sz="900" baseline="0" dirty="0"/>
                        <a:t> entertainment, promotion, advocacy, propaganda</a:t>
                      </a:r>
                      <a:endParaRPr lang="en-US" sz="900" dirty="0"/>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457200" y="6400800"/>
            <a:ext cx="6858000" cy="2159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F2B20"/>
                </a:solidFill>
                <a:effectLst/>
                <a:uLnTx/>
                <a:uFillTx/>
                <a:latin typeface="Georgia"/>
                <a:ea typeface="+mn-ea"/>
                <a:cs typeface="+mn-cs"/>
              </a:rPr>
              <a:t>Source: Center for News Literacy, Stony Brook University School of Journalism</a:t>
            </a:r>
          </a:p>
        </p:txBody>
      </p:sp>
    </p:spTree>
    <p:extLst>
      <p:ext uri="{BB962C8B-B14F-4D97-AF65-F5344CB8AC3E}">
        <p14:creationId xmlns:p14="http://schemas.microsoft.com/office/powerpoint/2010/main" val="28261057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533401" y="826680"/>
            <a:ext cx="7726180" cy="1611720"/>
          </a:xfrm>
        </p:spPr>
        <p:txBody>
          <a:bodyPr>
            <a:normAutofit/>
          </a:bodyPr>
          <a:lstStyle/>
          <a:p>
            <a:pPr eaLnBrk="1" hangingPunct="1">
              <a:lnSpc>
                <a:spcPct val="90000"/>
              </a:lnSpc>
            </a:pPr>
            <a:r>
              <a:rPr lang="en-US" altLang="en-US" sz="2800" b="1" dirty="0">
                <a:solidFill>
                  <a:srgbClr val="333399"/>
                </a:solidFill>
                <a:latin typeface="Bookman Old Style" panose="02050604050505020204" pitchFamily="18" charset="0"/>
              </a:rPr>
              <a:t>American Press Institute:</a:t>
            </a:r>
            <a:br>
              <a:rPr lang="en-US" altLang="en-US" sz="2800" b="1" dirty="0">
                <a:solidFill>
                  <a:srgbClr val="333399"/>
                </a:solidFill>
                <a:latin typeface="Bookman Old Style" panose="02050604050505020204" pitchFamily="18" charset="0"/>
              </a:rPr>
            </a:br>
            <a:r>
              <a:rPr lang="en-US" altLang="en-US" sz="2800" b="1" dirty="0">
                <a:solidFill>
                  <a:srgbClr val="333399"/>
                </a:solidFill>
                <a:latin typeface="Bookman Old Style" panose="02050604050505020204" pitchFamily="18" charset="0"/>
              </a:rPr>
              <a:t>Critical questions for interpreting media  </a:t>
            </a:r>
          </a:p>
        </p:txBody>
      </p:sp>
      <p:graphicFrame>
        <p:nvGraphicFramePr>
          <p:cNvPr id="14340" name="Content Placeholder 1">
            <a:extLst>
              <a:ext uri="{FF2B5EF4-FFF2-40B4-BE49-F238E27FC236}">
                <a16:creationId xmlns:a16="http://schemas.microsoft.com/office/drawing/2014/main" id="{A13AD357-46B6-4641-B9B5-7A8CA43876B2}"/>
              </a:ext>
            </a:extLst>
          </p:cNvPr>
          <p:cNvGraphicFramePr>
            <a:graphicFrameLocks noGrp="1"/>
          </p:cNvGraphicFramePr>
          <p:nvPr>
            <p:ph idx="1"/>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1849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2053641"/>
            <a:ext cx="2997925" cy="2760098"/>
          </a:xfrm>
        </p:spPr>
        <p:txBody>
          <a:bodyPr vert="horz" lIns="91440" tIns="45720" rIns="91440" bIns="45720" rtlCol="0" anchor="ctr">
            <a:normAutofit/>
          </a:bodyPr>
          <a:lstStyle/>
          <a:p>
            <a:pPr algn="l" defTabSz="914400">
              <a:lnSpc>
                <a:spcPct val="90000"/>
              </a:lnSpc>
            </a:pPr>
            <a:r>
              <a:rPr lang="en-US" sz="3600" b="1" kern="1200" dirty="0">
                <a:solidFill>
                  <a:srgbClr val="333399"/>
                </a:solidFill>
                <a:effectLst/>
                <a:latin typeface="Bookman Old Style" panose="02050604050505020204" pitchFamily="18" charset="0"/>
              </a:rPr>
              <a:t>Key Questions to Ask:</a:t>
            </a:r>
            <a:endParaRPr lang="en-US" sz="3600" b="1" kern="1200" dirty="0">
              <a:solidFill>
                <a:srgbClr val="333399"/>
              </a:solidFill>
              <a:latin typeface="Bookman Old Style" panose="02050604050505020204" pitchFamily="18" charset="0"/>
            </a:endParaRPr>
          </a:p>
        </p:txBody>
      </p:sp>
      <p:sp>
        <p:nvSpPr>
          <p:cNvPr id="3" name="TextBox 2"/>
          <p:cNvSpPr txBox="1"/>
          <p:nvPr/>
        </p:nvSpPr>
        <p:spPr>
          <a:xfrm>
            <a:off x="4567930" y="801866"/>
            <a:ext cx="3979563" cy="5230634"/>
          </a:xfrm>
          <a:prstGeom prst="rect">
            <a:avLst/>
          </a:prstGeom>
        </p:spPr>
        <p:txBody>
          <a:bodyPr vert="horz" lIns="91440" tIns="45720" rIns="91440" bIns="45720" rtlCol="0" anchor="ctr">
            <a:normAutofit/>
          </a:bodyPr>
          <a:lstStyle/>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Who made the message? </a:t>
            </a:r>
          </a:p>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Who is the target audience (how do you know)?</a:t>
            </a:r>
          </a:p>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Who paid for this? Or who gets paid if you read or respond to this message?</a:t>
            </a:r>
          </a:p>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Who might benefit or be harmed by this?</a:t>
            </a:r>
          </a:p>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What important info is left out or missing?</a:t>
            </a:r>
          </a:p>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Is this credible (and what makes you think so)?</a:t>
            </a:r>
          </a:p>
          <a:p>
            <a:pPr marL="342900" marR="0" lvl="0" indent="-228600" algn="l" defTabSz="914400" rtl="0" eaLnBrk="1" fontAlgn="base" latinLnBrk="0" hangingPunct="1">
              <a:lnSpc>
                <a:spcPct val="90000"/>
              </a:lnSpc>
              <a:spcBef>
                <a:spcPts val="1800"/>
              </a:spcBef>
              <a:spcAft>
                <a:spcPct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Arial" charset="0"/>
                <a:ea typeface="+mn-ea"/>
                <a:cs typeface="+mn-cs"/>
              </a:rPr>
              <a:t>Is the main point proven by verifiable evidence? </a:t>
            </a:r>
          </a:p>
        </p:txBody>
      </p:sp>
    </p:spTree>
    <p:extLst>
      <p:ext uri="{BB962C8B-B14F-4D97-AF65-F5344CB8AC3E}">
        <p14:creationId xmlns:p14="http://schemas.microsoft.com/office/powerpoint/2010/main" val="3081192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4F8E-FF1A-36AA-2CB5-79AABE85A763}"/>
            </a:ext>
          </a:extLst>
        </p:cNvPr>
        <p:cNvGrpSpPr/>
        <p:nvPr/>
      </p:nvGrpSpPr>
      <p:grpSpPr>
        <a:xfrm>
          <a:off x="0" y="0"/>
          <a:ext cx="0" cy="0"/>
          <a:chOff x="0" y="0"/>
          <a:chExt cx="0" cy="0"/>
        </a:xfrm>
      </p:grpSpPr>
      <p:sp>
        <p:nvSpPr>
          <p:cNvPr id="14337" name="Title 1">
            <a:extLst>
              <a:ext uri="{FF2B5EF4-FFF2-40B4-BE49-F238E27FC236}">
                <a16:creationId xmlns:a16="http://schemas.microsoft.com/office/drawing/2014/main" id="{9C9D8D36-F8BD-3CDE-F512-EEA9162F0087}"/>
              </a:ext>
            </a:extLst>
          </p:cNvPr>
          <p:cNvSpPr>
            <a:spLocks noGrp="1"/>
          </p:cNvSpPr>
          <p:nvPr>
            <p:ph type="title"/>
          </p:nvPr>
        </p:nvSpPr>
        <p:spPr>
          <a:xfrm>
            <a:off x="533401" y="826680"/>
            <a:ext cx="7726180" cy="1611720"/>
          </a:xfrm>
        </p:spPr>
        <p:txBody>
          <a:bodyPr>
            <a:normAutofit/>
          </a:bodyPr>
          <a:lstStyle/>
          <a:p>
            <a:pPr eaLnBrk="1" hangingPunct="1">
              <a:lnSpc>
                <a:spcPct val="90000"/>
              </a:lnSpc>
            </a:pPr>
            <a:r>
              <a:rPr lang="en-US" altLang="en-US" sz="2800" b="1" dirty="0">
                <a:solidFill>
                  <a:srgbClr val="333399"/>
                </a:solidFill>
                <a:latin typeface="Bookman Old Style" panose="02050604050505020204" pitchFamily="18" charset="0"/>
              </a:rPr>
              <a:t>Components of a news article</a:t>
            </a:r>
          </a:p>
        </p:txBody>
      </p:sp>
      <p:graphicFrame>
        <p:nvGraphicFramePr>
          <p:cNvPr id="14340" name="Content Placeholder 1">
            <a:extLst>
              <a:ext uri="{FF2B5EF4-FFF2-40B4-BE49-F238E27FC236}">
                <a16:creationId xmlns:a16="http://schemas.microsoft.com/office/drawing/2014/main" id="{1E3ABB56-72CD-89B2-54BD-8850189384C2}"/>
              </a:ext>
            </a:extLst>
          </p:cNvPr>
          <p:cNvGraphicFramePr>
            <a:graphicFrameLocks noGrp="1"/>
          </p:cNvGraphicFramePr>
          <p:nvPr>
            <p:ph idx="1"/>
          </p:nvPr>
        </p:nvGraphicFramePr>
        <p:xfrm>
          <a:off x="777240" y="2286000"/>
          <a:ext cx="7589520" cy="3745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242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normAutofit fontScale="90000"/>
          </a:bodyPr>
          <a:lstStyle/>
          <a:p>
            <a:r>
              <a:rPr lang="en-US" b="1" dirty="0">
                <a:solidFill>
                  <a:srgbClr val="003366"/>
                </a:solidFill>
                <a:latin typeface="Bookman Old Style" panose="02050604050505020204" pitchFamily="18" charset="0"/>
              </a:rPr>
              <a:t>Consumers of media need to be news detectives…</a:t>
            </a:r>
          </a:p>
        </p:txBody>
      </p:sp>
      <p:pic>
        <p:nvPicPr>
          <p:cNvPr id="4098" name="Picture 2" descr="https://lh6.googleusercontent.com/X9zMBaNf8vnF1aJkiXA54Tyqf_BFUyM600ZGibfuX7StWD0q0-J7JzDxoq4130i9YiW_WpBToff5zFTZ2AHynUq4Fpu19RSulysw7FJOmI9H5W98NA8Z0QfztnY-EApVT_zESOEQ-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3048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59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amazonaws.com/libapps/accounts/608/images/how-to-spot-fake-new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7576"/>
            <a:ext cx="4724400" cy="629920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s://lh6.googleusercontent.com/X9zMBaNf8vnF1aJkiXA54Tyqf_BFUyM600ZGibfuX7StWD0q0-J7JzDxoq4130i9YiW_WpBToff5zFTZ2AHynUq4Fpu19RSulysw7FJOmI9H5W98NA8Z0QfztnY-EApVT_zESOEQ-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05400" y="1447800"/>
            <a:ext cx="2971800" cy="48137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59246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8F2C88-2B8B-53F0-1155-532486A99B03}"/>
            </a:ext>
          </a:extLst>
        </p:cNvPr>
        <p:cNvGrpSpPr/>
        <p:nvPr/>
      </p:nvGrpSpPr>
      <p:grpSpPr>
        <a:xfrm>
          <a:off x="0" y="0"/>
          <a:ext cx="0" cy="0"/>
          <a:chOff x="0" y="0"/>
          <a:chExt cx="0" cy="0"/>
        </a:xfrm>
      </p:grpSpPr>
      <p:sp useBgFill="1">
        <p:nvSpPr>
          <p:cNvPr id="350217" name="Slide Background">
            <a:extLst>
              <a:ext uri="{FF2B5EF4-FFF2-40B4-BE49-F238E27FC236}">
                <a16:creationId xmlns:a16="http://schemas.microsoft.com/office/drawing/2014/main" id="{2D4177F5-C167-D6C3-DFCC-A465696CE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50219" name="Rectangle 350218">
            <a:extLst>
              <a:ext uri="{FF2B5EF4-FFF2-40B4-BE49-F238E27FC236}">
                <a16:creationId xmlns:a16="http://schemas.microsoft.com/office/drawing/2014/main" id="{EBA795E4-DEE6-B920-D24D-DF6853DB9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210" name="AutoShape 2">
            <a:extLst>
              <a:ext uri="{FF2B5EF4-FFF2-40B4-BE49-F238E27FC236}">
                <a16:creationId xmlns:a16="http://schemas.microsoft.com/office/drawing/2014/main" id="{23E407BD-3089-F168-F338-BBCCADEF1104}"/>
              </a:ext>
            </a:extLst>
          </p:cNvPr>
          <p:cNvSpPr>
            <a:spLocks noGrp="1" noChangeArrowheads="1"/>
          </p:cNvSpPr>
          <p:nvPr>
            <p:ph type="title"/>
          </p:nvPr>
        </p:nvSpPr>
        <p:spPr>
          <a:xfrm>
            <a:off x="571352" y="350196"/>
            <a:ext cx="3485178" cy="1624520"/>
          </a:xfrm>
        </p:spPr>
        <p:txBody>
          <a:bodyPr anchor="ctr">
            <a:normAutofit/>
          </a:bodyPr>
          <a:lstStyle/>
          <a:p>
            <a:r>
              <a:rPr lang="en-US" altLang="en-US" sz="3500" dirty="0">
                <a:latin typeface="Bookman Old Style" panose="02050604050505020204" pitchFamily="18" charset="0"/>
              </a:rPr>
              <a:t>What is NIE?</a:t>
            </a:r>
          </a:p>
        </p:txBody>
      </p:sp>
      <p:sp>
        <p:nvSpPr>
          <p:cNvPr id="350211" name="Rectangle 3">
            <a:extLst>
              <a:ext uri="{FF2B5EF4-FFF2-40B4-BE49-F238E27FC236}">
                <a16:creationId xmlns:a16="http://schemas.microsoft.com/office/drawing/2014/main" id="{A651EA9B-50ED-AE01-FB58-831226FCAE85}"/>
              </a:ext>
            </a:extLst>
          </p:cNvPr>
          <p:cNvSpPr>
            <a:spLocks noGrp="1" noChangeArrowheads="1"/>
          </p:cNvSpPr>
          <p:nvPr>
            <p:ph type="body" idx="1"/>
          </p:nvPr>
        </p:nvSpPr>
        <p:spPr>
          <a:xfrm>
            <a:off x="571351" y="1752600"/>
            <a:ext cx="3485179" cy="4603749"/>
          </a:xfrm>
        </p:spPr>
        <p:txBody>
          <a:bodyPr anchor="ctr">
            <a:normAutofit/>
          </a:bodyPr>
          <a:lstStyle/>
          <a:p>
            <a:pPr>
              <a:buFont typeface="Courier New" panose="02070309020205020404" pitchFamily="49" charset="0"/>
              <a:buNone/>
            </a:pPr>
            <a:r>
              <a:rPr lang="en-US" altLang="en-US" sz="20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NIE is a cooperative effort between schools and the newspaper to promote the use of newspapers in print and electronic form as educational resources. </a:t>
            </a:r>
            <a:r>
              <a:rPr lang="en-US" altLang="en-US" sz="2400" b="1" dirty="0">
                <a:latin typeface="Times New Roman" panose="02020603050405020304" pitchFamily="18" charset="0"/>
                <a:cs typeface="Times New Roman" panose="02020603050405020304" pitchFamily="18" charset="0"/>
              </a:rPr>
              <a:t>The goal of NIE is to build future, life-long readers of newspapers.</a:t>
            </a:r>
          </a:p>
        </p:txBody>
      </p:sp>
      <p:pic>
        <p:nvPicPr>
          <p:cNvPr id="350213" name="Picture 350212" descr="A stack of newspaper">
            <a:extLst>
              <a:ext uri="{FF2B5EF4-FFF2-40B4-BE49-F238E27FC236}">
                <a16:creationId xmlns:a16="http://schemas.microsoft.com/office/drawing/2014/main" id="{88A42A7A-F7B3-B30D-8775-1A9DF28B462D}"/>
              </a:ext>
            </a:extLst>
          </p:cNvPr>
          <p:cNvPicPr>
            <a:picLocks noChangeAspect="1"/>
          </p:cNvPicPr>
          <p:nvPr/>
        </p:nvPicPr>
        <p:blipFill rotWithShape="1">
          <a:blip r:embed="rId2"/>
          <a:srcRect l="41802" r="10478"/>
          <a:stretch/>
        </p:blipFill>
        <p:spPr>
          <a:xfrm>
            <a:off x="4572000" y="1"/>
            <a:ext cx="4577118" cy="6858000"/>
          </a:xfrm>
          <a:prstGeom prst="rect">
            <a:avLst/>
          </a:prstGeom>
        </p:spPr>
      </p:pic>
    </p:spTree>
    <p:extLst>
      <p:ext uri="{BB962C8B-B14F-4D97-AF65-F5344CB8AC3E}">
        <p14:creationId xmlns:p14="http://schemas.microsoft.com/office/powerpoint/2010/main" val="11027757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lstStyle/>
          <a:p>
            <a:r>
              <a:rPr lang="en-US" b="1" dirty="0">
                <a:solidFill>
                  <a:srgbClr val="003366"/>
                </a:solidFill>
              </a:rPr>
              <a:t>Identify the source!</a:t>
            </a:r>
          </a:p>
        </p:txBody>
      </p:sp>
      <p:sp>
        <p:nvSpPr>
          <p:cNvPr id="3" name="Content Placeholder 2"/>
          <p:cNvSpPr>
            <a:spLocks noGrp="1"/>
          </p:cNvSpPr>
          <p:nvPr>
            <p:ph idx="1"/>
          </p:nvPr>
        </p:nvSpPr>
        <p:spPr>
          <a:xfrm>
            <a:off x="457200" y="2020824"/>
            <a:ext cx="8001000" cy="4379976"/>
          </a:xfrm>
        </p:spPr>
        <p:txBody>
          <a:bodyPr>
            <a:normAutofit/>
          </a:bodyPr>
          <a:lstStyle/>
          <a:p>
            <a:r>
              <a:rPr lang="en-US" dirty="0">
                <a:latin typeface="Times New Roman" panose="02020603050405020304" pitchFamily="18" charset="0"/>
                <a:cs typeface="Times New Roman" panose="02020603050405020304" pitchFamily="18" charset="0"/>
              </a:rPr>
              <a:t>Look for a byline – who wrote it?</a:t>
            </a:r>
          </a:p>
          <a:p>
            <a:pPr lvl="1"/>
            <a:r>
              <a:rPr lang="en-US" dirty="0">
                <a:solidFill>
                  <a:schemeClr val="tx1"/>
                </a:solidFill>
                <a:latin typeface="Times New Roman" panose="02020603050405020304" pitchFamily="18" charset="0"/>
                <a:cs typeface="Times New Roman" panose="02020603050405020304" pitchFamily="18" charset="0"/>
              </a:rPr>
              <a:t>Is this a real person? More importantly, are they credible?</a:t>
            </a:r>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735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B3B59-1989-E3F2-7A9D-1F397CFDD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CAA75-73D4-6659-106B-751E1243AA37}"/>
              </a:ext>
            </a:extLst>
          </p:cNvPr>
          <p:cNvSpPr>
            <a:spLocks noGrp="1"/>
          </p:cNvSpPr>
          <p:nvPr>
            <p:ph type="title"/>
          </p:nvPr>
        </p:nvSpPr>
        <p:spPr>
          <a:xfrm>
            <a:off x="457200" y="990600"/>
            <a:ext cx="8229600" cy="1066800"/>
          </a:xfrm>
        </p:spPr>
        <p:txBody>
          <a:bodyPr/>
          <a:lstStyle/>
          <a:p>
            <a:r>
              <a:rPr lang="en-US" b="1">
                <a:solidFill>
                  <a:srgbClr val="003366"/>
                </a:solidFill>
                <a:latin typeface="Book Antiqua" panose="02040602050305030304" pitchFamily="18" charset="0"/>
              </a:rPr>
              <a:t>Teaching about media </a:t>
            </a:r>
            <a:r>
              <a:rPr lang="en-US" b="1" dirty="0">
                <a:solidFill>
                  <a:srgbClr val="003366"/>
                </a:solidFill>
                <a:latin typeface="Book Antiqua" panose="02040602050305030304" pitchFamily="18" charset="0"/>
              </a:rPr>
              <a:t>literacy</a:t>
            </a:r>
          </a:p>
        </p:txBody>
      </p:sp>
      <p:sp>
        <p:nvSpPr>
          <p:cNvPr id="3" name="Content Placeholder 2">
            <a:extLst>
              <a:ext uri="{FF2B5EF4-FFF2-40B4-BE49-F238E27FC236}">
                <a16:creationId xmlns:a16="http://schemas.microsoft.com/office/drawing/2014/main" id="{EE7F4EE9-40AA-F7AC-C385-19DAD148CDFD}"/>
              </a:ext>
            </a:extLst>
          </p:cNvPr>
          <p:cNvSpPr>
            <a:spLocks noGrp="1"/>
          </p:cNvSpPr>
          <p:nvPr>
            <p:ph idx="1"/>
          </p:nvPr>
        </p:nvSpPr>
        <p:spPr>
          <a:xfrm>
            <a:off x="457200" y="2020824"/>
            <a:ext cx="8001000" cy="4379976"/>
          </a:xfrm>
        </p:spPr>
        <p:txBody>
          <a:bodyPr>
            <a:normAutofit/>
          </a:bodyPr>
          <a:lstStyle/>
          <a:p>
            <a:r>
              <a:rPr lang="en-US" dirty="0">
                <a:latin typeface="Times New Roman" panose="02020603050405020304" pitchFamily="18" charset="0"/>
                <a:cs typeface="Times New Roman" panose="02020603050405020304" pitchFamily="18" charset="0"/>
              </a:rPr>
              <a:t>Looking for sources to help students become media literate, check out the Poynter Institute’s Media Wise program: </a:t>
            </a:r>
            <a:r>
              <a:rPr lang="en-US" dirty="0">
                <a:solidFill>
                  <a:schemeClr val="tx2"/>
                </a:solidFill>
                <a:latin typeface="Times New Roman" panose="02020603050405020304" pitchFamily="18" charset="0"/>
                <a:cs typeface="Times New Roman" panose="02020603050405020304" pitchFamily="18" charset="0"/>
                <a:hlinkClick r:id="rId3"/>
              </a:rPr>
              <a:t>https://www.poynter.org/mediawise</a:t>
            </a:r>
            <a:r>
              <a:rPr lang="en-US" dirty="0">
                <a:solidFill>
                  <a:schemeClr val="tx2"/>
                </a:solidFill>
                <a:latin typeface="Times New Roman" panose="02020603050405020304" pitchFamily="18" charset="0"/>
                <a:cs typeface="Times New Roman" panose="02020603050405020304" pitchFamily="18" charset="0"/>
              </a:rPr>
              <a:t>.</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err="1">
                <a:solidFill>
                  <a:schemeClr val="tx2"/>
                </a:solidFill>
                <a:latin typeface="Times New Roman" panose="02020603050405020304" pitchFamily="18" charset="0"/>
                <a:cs typeface="Times New Roman" panose="02020603050405020304" pitchFamily="18" charset="0"/>
              </a:rPr>
              <a:t>MediaWise</a:t>
            </a:r>
            <a:r>
              <a:rPr lang="en-US" dirty="0">
                <a:solidFill>
                  <a:schemeClr val="tx2"/>
                </a:solidFill>
                <a:latin typeface="Times New Roman" panose="02020603050405020304" pitchFamily="18" charset="0"/>
                <a:cs typeface="Times New Roman" panose="02020603050405020304" pitchFamily="18" charset="0"/>
              </a:rPr>
              <a:t> is a nonpartisan, nonprofit initiative of The Poynter Institute that has already reached 21 million people through online educational content and fact-checking training. </a:t>
            </a:r>
          </a:p>
        </p:txBody>
      </p:sp>
    </p:spTree>
    <p:extLst>
      <p:ext uri="{BB962C8B-B14F-4D97-AF65-F5344CB8AC3E}">
        <p14:creationId xmlns:p14="http://schemas.microsoft.com/office/powerpoint/2010/main" val="188473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lstStyle/>
          <a:p>
            <a:r>
              <a:rPr lang="en-US" b="1" dirty="0">
                <a:solidFill>
                  <a:srgbClr val="003366"/>
                </a:solidFill>
                <a:latin typeface="Bookman Old Style" panose="02050604050505020204" pitchFamily="18" charset="0"/>
              </a:rPr>
              <a:t>Identify the source!</a:t>
            </a:r>
          </a:p>
        </p:txBody>
      </p:sp>
      <p:sp>
        <p:nvSpPr>
          <p:cNvPr id="3" name="Content Placeholder 2"/>
          <p:cNvSpPr>
            <a:spLocks noGrp="1"/>
          </p:cNvSpPr>
          <p:nvPr>
            <p:ph idx="1"/>
          </p:nvPr>
        </p:nvSpPr>
        <p:spPr>
          <a:xfrm>
            <a:off x="457200" y="2020824"/>
            <a:ext cx="8001000" cy="4379976"/>
          </a:xfrm>
        </p:spPr>
        <p:txBody>
          <a:bodyPr>
            <a:normAutofi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Look for a byline – who wrote it?</a:t>
            </a:r>
          </a:p>
          <a:p>
            <a:pPr lvl="1"/>
            <a:r>
              <a:rPr lang="en-US" dirty="0">
                <a:solidFill>
                  <a:schemeClr val="bg1">
                    <a:lumMod val="65000"/>
                  </a:schemeClr>
                </a:solidFill>
                <a:latin typeface="Times New Roman" panose="02020603050405020304" pitchFamily="18" charset="0"/>
                <a:cs typeface="Times New Roman" panose="02020603050405020304" pitchFamily="18" charset="0"/>
              </a:rPr>
              <a:t>Is this a real person? More importantly, are they credible</a:t>
            </a:r>
            <a:r>
              <a:rPr lang="en-US" dirty="0">
                <a:solidFill>
                  <a:schemeClr val="tx2"/>
                </a:solidFill>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Who owns the webpage?</a:t>
            </a:r>
          </a:p>
          <a:p>
            <a:pPr marL="118872" indent="0">
              <a:buNone/>
            </a:pPr>
            <a:endParaRPr lang="en-US" dirty="0">
              <a:solidFill>
                <a:schemeClr val="tx2"/>
              </a:solidFill>
            </a:endParaRPr>
          </a:p>
          <a:p>
            <a:pPr lvl="1"/>
            <a:endParaRPr lang="en-US" dirty="0">
              <a:solidFill>
                <a:schemeClr val="tx2"/>
              </a:solidFill>
            </a:endParaRPr>
          </a:p>
        </p:txBody>
      </p:sp>
    </p:spTree>
    <p:extLst>
      <p:ext uri="{BB962C8B-B14F-4D97-AF65-F5344CB8AC3E}">
        <p14:creationId xmlns:p14="http://schemas.microsoft.com/office/powerpoint/2010/main" val="3998749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lstStyle/>
          <a:p>
            <a:r>
              <a:rPr lang="en-US" b="1" dirty="0">
                <a:solidFill>
                  <a:srgbClr val="003366"/>
                </a:solidFill>
                <a:latin typeface="Bookman Old Style" panose="02050604050505020204" pitchFamily="18" charset="0"/>
              </a:rPr>
              <a:t>Identify the source!</a:t>
            </a:r>
            <a:endParaRPr lang="en-US" dirty="0">
              <a:solidFill>
                <a:srgbClr val="003366"/>
              </a:solidFill>
              <a:latin typeface="Bookman Old Style" panose="02050604050505020204" pitchFamily="18" charset="0"/>
            </a:endParaRPr>
          </a:p>
        </p:txBody>
      </p:sp>
      <p:sp>
        <p:nvSpPr>
          <p:cNvPr id="3" name="Content Placeholder 2"/>
          <p:cNvSpPr>
            <a:spLocks noGrp="1"/>
          </p:cNvSpPr>
          <p:nvPr>
            <p:ph idx="1"/>
          </p:nvPr>
        </p:nvSpPr>
        <p:spPr>
          <a:xfrm>
            <a:off x="457200" y="2020824"/>
            <a:ext cx="8001000" cy="4379976"/>
          </a:xfrm>
        </p:spPr>
        <p:txBody>
          <a:bodyPr>
            <a:normAutofi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Look for a byline – who wrote it?</a:t>
            </a:r>
          </a:p>
          <a:p>
            <a:pPr lvl="1"/>
            <a:r>
              <a:rPr lang="en-US" dirty="0">
                <a:solidFill>
                  <a:schemeClr val="bg1">
                    <a:lumMod val="65000"/>
                  </a:schemeClr>
                </a:solidFill>
                <a:latin typeface="Times New Roman" panose="02020603050405020304" pitchFamily="18" charset="0"/>
                <a:cs typeface="Times New Roman" panose="02020603050405020304" pitchFamily="18" charset="0"/>
              </a:rPr>
              <a:t>Is this a real person? More importantly, are they credible?</a:t>
            </a:r>
          </a:p>
          <a:p>
            <a:r>
              <a:rPr lang="en-US" dirty="0">
                <a:solidFill>
                  <a:schemeClr val="bg1">
                    <a:lumMod val="65000"/>
                  </a:schemeClr>
                </a:solidFill>
                <a:latin typeface="Times New Roman" panose="02020603050405020304" pitchFamily="18" charset="0"/>
                <a:cs typeface="Times New Roman" panose="02020603050405020304" pitchFamily="18" charset="0"/>
              </a:rPr>
              <a:t>Who owns the webpage?</a:t>
            </a:r>
          </a:p>
          <a:p>
            <a:r>
              <a:rPr lang="en-US" dirty="0">
                <a:latin typeface="Times New Roman" panose="02020603050405020304" pitchFamily="18" charset="0"/>
                <a:cs typeface="Times New Roman" panose="02020603050405020304" pitchFamily="18" charset="0"/>
              </a:rPr>
              <a:t>Who originally wrote or said the information being referenced?</a:t>
            </a:r>
          </a:p>
          <a:p>
            <a:pPr marL="118872" indent="0">
              <a:buNone/>
            </a:pPr>
            <a:endParaRPr lang="en-US" dirty="0">
              <a:solidFill>
                <a:schemeClr val="tx2"/>
              </a:solidFill>
            </a:endParaRPr>
          </a:p>
          <a:p>
            <a:pPr lvl="1"/>
            <a:endParaRPr lang="en-US" dirty="0">
              <a:solidFill>
                <a:schemeClr val="tx2"/>
              </a:solidFill>
            </a:endParaRPr>
          </a:p>
        </p:txBody>
      </p:sp>
    </p:spTree>
    <p:extLst>
      <p:ext uri="{BB962C8B-B14F-4D97-AF65-F5344CB8AC3E}">
        <p14:creationId xmlns:p14="http://schemas.microsoft.com/office/powerpoint/2010/main" val="816781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lstStyle/>
          <a:p>
            <a:r>
              <a:rPr lang="en-US" b="1" dirty="0">
                <a:solidFill>
                  <a:srgbClr val="003366"/>
                </a:solidFill>
                <a:latin typeface="Bookman Old Style" panose="02050604050505020204" pitchFamily="18" charset="0"/>
              </a:rPr>
              <a:t>Identify the source!</a:t>
            </a:r>
            <a:endParaRPr lang="en-US" dirty="0">
              <a:solidFill>
                <a:srgbClr val="003366"/>
              </a:solidFill>
              <a:latin typeface="Bookman Old Style" panose="02050604050505020204" pitchFamily="18" charset="0"/>
            </a:endParaRPr>
          </a:p>
        </p:txBody>
      </p:sp>
      <p:sp>
        <p:nvSpPr>
          <p:cNvPr id="3" name="Content Placeholder 2"/>
          <p:cNvSpPr>
            <a:spLocks noGrp="1"/>
          </p:cNvSpPr>
          <p:nvPr>
            <p:ph idx="1"/>
          </p:nvPr>
        </p:nvSpPr>
        <p:spPr>
          <a:xfrm>
            <a:off x="457200" y="2020824"/>
            <a:ext cx="8001000" cy="4379976"/>
          </a:xfrm>
        </p:spPr>
        <p:txBody>
          <a:bodyPr>
            <a:normAutofit/>
          </a:bodyPr>
          <a:lstStyle/>
          <a:p>
            <a:r>
              <a:rPr lang="en-US" dirty="0">
                <a:solidFill>
                  <a:schemeClr val="bg1">
                    <a:lumMod val="65000"/>
                  </a:schemeClr>
                </a:solidFill>
                <a:latin typeface="Times New Roman" panose="02020603050405020304" pitchFamily="18" charset="0"/>
                <a:cs typeface="Times New Roman" panose="02020603050405020304" pitchFamily="18" charset="0"/>
              </a:rPr>
              <a:t>Look for a byline – who wrote it?</a:t>
            </a:r>
          </a:p>
          <a:p>
            <a:pPr lvl="1"/>
            <a:r>
              <a:rPr lang="en-US" dirty="0">
                <a:solidFill>
                  <a:schemeClr val="bg1">
                    <a:lumMod val="65000"/>
                  </a:schemeClr>
                </a:solidFill>
                <a:latin typeface="Times New Roman" panose="02020603050405020304" pitchFamily="18" charset="0"/>
                <a:cs typeface="Times New Roman" panose="02020603050405020304" pitchFamily="18" charset="0"/>
              </a:rPr>
              <a:t>Is this a real person? More importantly, are they credible?</a:t>
            </a:r>
          </a:p>
          <a:p>
            <a:r>
              <a:rPr lang="en-US" dirty="0">
                <a:solidFill>
                  <a:schemeClr val="bg1">
                    <a:lumMod val="65000"/>
                  </a:schemeClr>
                </a:solidFill>
                <a:latin typeface="Times New Roman" panose="02020603050405020304" pitchFamily="18" charset="0"/>
                <a:cs typeface="Times New Roman" panose="02020603050405020304" pitchFamily="18" charset="0"/>
              </a:rPr>
              <a:t>Who owns the webpage?</a:t>
            </a:r>
          </a:p>
          <a:p>
            <a:r>
              <a:rPr lang="en-US" dirty="0">
                <a:solidFill>
                  <a:schemeClr val="bg1">
                    <a:lumMod val="65000"/>
                  </a:schemeClr>
                </a:solidFill>
                <a:latin typeface="Times New Roman" panose="02020603050405020304" pitchFamily="18" charset="0"/>
                <a:cs typeface="Times New Roman" panose="02020603050405020304" pitchFamily="18" charset="0"/>
              </a:rPr>
              <a:t>Who originally wrote or said the information being referenced?</a:t>
            </a:r>
          </a:p>
          <a:p>
            <a:r>
              <a:rPr lang="en-US" dirty="0">
                <a:latin typeface="Times New Roman" panose="02020603050405020304" pitchFamily="18" charset="0"/>
                <a:cs typeface="Times New Roman" panose="02020603050405020304" pitchFamily="18" charset="0"/>
              </a:rPr>
              <a:t>Who took the photo/video images?</a:t>
            </a:r>
          </a:p>
          <a:p>
            <a:pPr lvl="1"/>
            <a:r>
              <a:rPr lang="en-US" dirty="0">
                <a:solidFill>
                  <a:schemeClr val="tx1"/>
                </a:solidFill>
                <a:latin typeface="Times New Roman" panose="02020603050405020304" pitchFamily="18" charset="0"/>
                <a:cs typeface="Times New Roman" panose="02020603050405020304" pitchFamily="18" charset="0"/>
              </a:rPr>
              <a:t>Are they timely? Have they been changed/edited?</a:t>
            </a:r>
          </a:p>
          <a:p>
            <a:pPr marL="118872" indent="0">
              <a:buNone/>
            </a:pPr>
            <a:endParaRPr lang="en-US" dirty="0">
              <a:solidFill>
                <a:schemeClr val="tx2"/>
              </a:solidFill>
            </a:endParaRPr>
          </a:p>
          <a:p>
            <a:pPr lvl="1"/>
            <a:endParaRPr lang="en-US" dirty="0">
              <a:solidFill>
                <a:schemeClr val="tx2"/>
              </a:solidFill>
            </a:endParaRPr>
          </a:p>
        </p:txBody>
      </p:sp>
    </p:spTree>
    <p:extLst>
      <p:ext uri="{BB962C8B-B14F-4D97-AF65-F5344CB8AC3E}">
        <p14:creationId xmlns:p14="http://schemas.microsoft.com/office/powerpoint/2010/main" val="297156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62254-B2EB-2441-AF77-EB0645B17C0B}"/>
              </a:ext>
            </a:extLst>
          </p:cNvPr>
          <p:cNvSpPr>
            <a:spLocks noGrp="1"/>
          </p:cNvSpPr>
          <p:nvPr>
            <p:ph idx="1"/>
          </p:nvPr>
        </p:nvSpPr>
        <p:spPr>
          <a:xfrm>
            <a:off x="391459" y="3496236"/>
            <a:ext cx="8229600" cy="2934854"/>
          </a:xfrm>
        </p:spPr>
        <p:txBody>
          <a:bodyPr/>
          <a:lstStyle/>
          <a:p>
            <a:pPr marL="0" indent="0" algn="ctr">
              <a:buNone/>
            </a:pPr>
            <a:r>
              <a:rPr lang="en-US" dirty="0">
                <a:latin typeface="Times New Roman" panose="02020603050405020304" pitchFamily="18" charset="0"/>
                <a:cs typeface="Times New Roman" panose="02020603050405020304" pitchFamily="18" charset="0"/>
              </a:rPr>
              <a:t>Fact Checking and Lateral Literacy</a:t>
            </a:r>
          </a:p>
          <a:p>
            <a:r>
              <a:rPr lang="en-US" sz="2400" dirty="0">
                <a:latin typeface="Times New Roman" panose="02020603050405020304" pitchFamily="18" charset="0"/>
                <a:cs typeface="Times New Roman" panose="02020603050405020304" pitchFamily="18" charset="0"/>
              </a:rPr>
              <a:t>Use on-the-record interviews </a:t>
            </a:r>
          </a:p>
          <a:p>
            <a:r>
              <a:rPr lang="en-US" sz="2400" dirty="0">
                <a:latin typeface="Times New Roman" panose="02020603050405020304" pitchFamily="18" charset="0"/>
                <a:cs typeface="Times New Roman" panose="02020603050405020304" pitchFamily="18" charset="0"/>
              </a:rPr>
              <a:t>Publish a list of sources with every fact-check. </a:t>
            </a:r>
          </a:p>
          <a:p>
            <a:r>
              <a:rPr lang="en-US" sz="2400" dirty="0">
                <a:latin typeface="Times New Roman" panose="02020603050405020304" pitchFamily="18" charset="0"/>
                <a:cs typeface="Times New Roman" panose="02020603050405020304" pitchFamily="18" charset="0"/>
              </a:rPr>
              <a:t>Attempt to contact the person, website or organization </a:t>
            </a:r>
          </a:p>
          <a:p>
            <a:r>
              <a:rPr lang="en-US" sz="2400" dirty="0">
                <a:latin typeface="Times New Roman" panose="02020603050405020304" pitchFamily="18" charset="0"/>
                <a:cs typeface="Times New Roman" panose="02020603050405020304" pitchFamily="18" charset="0"/>
              </a:rPr>
              <a:t>Emphasize primary sources and original documentation.</a:t>
            </a:r>
          </a:p>
          <a:p>
            <a:endParaRPr lang="en-US" dirty="0"/>
          </a:p>
        </p:txBody>
      </p:sp>
      <p:sp>
        <p:nvSpPr>
          <p:cNvPr id="4" name="TextBox 3">
            <a:extLst>
              <a:ext uri="{FF2B5EF4-FFF2-40B4-BE49-F238E27FC236}">
                <a16:creationId xmlns:a16="http://schemas.microsoft.com/office/drawing/2014/main" id="{55489488-4E2B-2E45-812E-D9D722027ECB}"/>
              </a:ext>
            </a:extLst>
          </p:cNvPr>
          <p:cNvSpPr txBox="1"/>
          <p:nvPr/>
        </p:nvSpPr>
        <p:spPr>
          <a:xfrm>
            <a:off x="762000" y="6431089"/>
            <a:ext cx="739914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F2B20"/>
                </a:solidFill>
                <a:effectLst/>
                <a:uLnTx/>
                <a:uFillTx/>
                <a:latin typeface="Arial" charset="0"/>
                <a:ea typeface="+mn-ea"/>
                <a:cs typeface="+mn-cs"/>
                <a:hlinkClick r:id="rId2"/>
              </a:rPr>
              <a:t>https://www.politifact.com/truth-o-meter/article/2018/feb/12/principles-truth-o-meter-politifacts-methodology-i/</a:t>
            </a:r>
            <a:r>
              <a:rPr kumimoji="0" lang="en-US" sz="1200" b="0" i="0" u="none" strike="noStrike" kern="1200" cap="none" spc="0" normalizeH="0" baseline="0" noProof="0" dirty="0">
                <a:ln>
                  <a:noFill/>
                </a:ln>
                <a:solidFill>
                  <a:srgbClr val="2F2B20"/>
                </a:solidFill>
                <a:effectLst/>
                <a:uLnTx/>
                <a:uFillTx/>
                <a:latin typeface="Arial" charset="0"/>
                <a:ea typeface="+mn-ea"/>
                <a:cs typeface="+mn-cs"/>
              </a:rPr>
              <a:t> </a:t>
            </a:r>
          </a:p>
        </p:txBody>
      </p:sp>
      <p:pic>
        <p:nvPicPr>
          <p:cNvPr id="5" name="Picture 4">
            <a:extLst>
              <a:ext uri="{FF2B5EF4-FFF2-40B4-BE49-F238E27FC236}">
                <a16:creationId xmlns:a16="http://schemas.microsoft.com/office/drawing/2014/main" id="{D9008E11-4D03-0747-A2BE-3BD02B5C01C8}"/>
              </a:ext>
            </a:extLst>
          </p:cNvPr>
          <p:cNvPicPr>
            <a:picLocks noChangeAspect="1"/>
          </p:cNvPicPr>
          <p:nvPr/>
        </p:nvPicPr>
        <p:blipFill rotWithShape="1">
          <a:blip r:embed="rId3"/>
          <a:srcRect b="27405"/>
          <a:stretch/>
        </p:blipFill>
        <p:spPr>
          <a:xfrm>
            <a:off x="762000" y="158750"/>
            <a:ext cx="7620000" cy="2904191"/>
          </a:xfrm>
          <a:prstGeom prst="rect">
            <a:avLst/>
          </a:prstGeom>
        </p:spPr>
      </p:pic>
    </p:spTree>
    <p:extLst>
      <p:ext uri="{BB962C8B-B14F-4D97-AF65-F5344CB8AC3E}">
        <p14:creationId xmlns:p14="http://schemas.microsoft.com/office/powerpoint/2010/main" val="348966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0" y="4724400"/>
            <a:ext cx="8928100" cy="1143000"/>
          </a:xfrm>
          <a:prstGeom prst="rect">
            <a:avLst/>
          </a:prstGeom>
          <a:noFill/>
          <a:ln w="12700" cap="rnd">
            <a:noFill/>
            <a:round/>
            <a:headEnd type="none" w="med" len="med"/>
            <a:tailEnd type="none" w="med" len="med"/>
          </a:ln>
        </p:spPr>
        <p:txBody>
          <a:bodyPr lIns="38100" tIns="38100" rIns="38100" bIns="3810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333333"/>
                  </a:outerShdw>
                </a:effectLst>
                <a:uLnTx/>
                <a:uFillTx/>
                <a:latin typeface="Franklin Gothic Medium" charset="0"/>
                <a:ea typeface="Franklin Gothic Medium" charset="0"/>
                <a:cs typeface="Franklin Gothic Medium" charset="0"/>
                <a:sym typeface="Franklin Gothic Medium" charset="0"/>
              </a:rPr>
              <a:t> </a:t>
            </a:r>
          </a:p>
        </p:txBody>
      </p:sp>
      <p:sp>
        <p:nvSpPr>
          <p:cNvPr id="95236" name="Rectangle 4"/>
          <p:cNvSpPr>
            <a:spLocks/>
          </p:cNvSpPr>
          <p:nvPr/>
        </p:nvSpPr>
        <p:spPr bwMode="auto">
          <a:xfrm>
            <a:off x="0" y="2971800"/>
            <a:ext cx="6184900" cy="1295400"/>
          </a:xfrm>
          <a:prstGeom prst="rect">
            <a:avLst/>
          </a:prstGeom>
          <a:noFill/>
          <a:ln w="12700" cap="rnd">
            <a:noFill/>
            <a:round/>
            <a:headEnd type="none" w="med" len="med"/>
            <a:tailEnd type="none" w="med" len="med"/>
          </a:ln>
        </p:spPr>
        <p:txBody>
          <a:bodyPr lIns="38100" tIns="38100" rIns="38100" bIns="3810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333333"/>
                  </a:outerShdw>
                </a:effectLst>
                <a:uLnTx/>
                <a:uFillTx/>
                <a:latin typeface="Franklin Gothic Medium" charset="0"/>
                <a:ea typeface="Franklin Gothic Medium" charset="0"/>
                <a:cs typeface="Franklin Gothic Medium" charset="0"/>
                <a:sym typeface="Franklin Gothic Medium" charset="0"/>
              </a:rPr>
              <a:t> </a:t>
            </a:r>
          </a:p>
        </p:txBody>
      </p:sp>
      <p:sp>
        <p:nvSpPr>
          <p:cNvPr id="8" name="Rectangle 2"/>
          <p:cNvSpPr>
            <a:spLocks/>
          </p:cNvSpPr>
          <p:nvPr/>
        </p:nvSpPr>
        <p:spPr bwMode="auto">
          <a:xfrm>
            <a:off x="-12700" y="762000"/>
            <a:ext cx="9156700" cy="822449"/>
          </a:xfrm>
          <a:prstGeom prst="rect">
            <a:avLst/>
          </a:prstGeom>
          <a:noFill/>
          <a:ln w="12700" cap="rnd">
            <a:noFill/>
            <a:round/>
            <a:headEnd type="none" w="med" len="med"/>
            <a:tailEnd type="none" w="med" len="med"/>
          </a:ln>
        </p:spPr>
        <p:txBody>
          <a:bodyPr lIns="38100" tIns="38100" rIns="38100" bIns="3810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66"/>
                </a:solidFill>
                <a:effectLst/>
                <a:uLnTx/>
                <a:uFillTx/>
                <a:latin typeface="Bookman Old Style" panose="02050604050505020204" pitchFamily="18" charset="0"/>
                <a:ea typeface="Franklin Gothic Medium" charset="0"/>
                <a:cs typeface="Franklin Gothic Medium" charset="0"/>
                <a:sym typeface="Franklin Gothic Medium" charset="0"/>
              </a:rPr>
              <a:t>Sites that get paid to do this leg work for you:</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solidFill>
                    <a:prstClr val="white"/>
                  </a:solidFill>
                </a:ln>
                <a:solidFill>
                  <a:srgbClr val="FF0000"/>
                </a:solidFill>
                <a:effectLst/>
                <a:uLnTx/>
                <a:uFillTx/>
                <a:latin typeface="Bookman Old Style" panose="02050604050505020204" pitchFamily="18" charset="0"/>
                <a:ea typeface="Franklin Gothic Medium Italic" charset="0"/>
                <a:cs typeface="Franklin Gothic Medium Italic" charset="0"/>
                <a:sym typeface="Franklin Gothic Medium Italic" charset="0"/>
              </a:rPr>
              <a:t>FACT CHECKING</a:t>
            </a:r>
          </a:p>
        </p:txBody>
      </p:sp>
      <p:sp>
        <p:nvSpPr>
          <p:cNvPr id="2" name="TextBox 1"/>
          <p:cNvSpPr txBox="1"/>
          <p:nvPr/>
        </p:nvSpPr>
        <p:spPr>
          <a:xfrm>
            <a:off x="762000" y="2057400"/>
            <a:ext cx="4267200" cy="338554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3"/>
              </a:rPr>
              <a:t>FactCheck.org</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4"/>
              </a:rPr>
              <a:t>Politifacts.com</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5"/>
              </a:rPr>
              <a:t>Washington Post Fact Checker</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6"/>
              </a:rPr>
              <a:t>Snopes.com</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7"/>
              </a:rPr>
              <a:t>USAFacts.org</a:t>
            </a:r>
            <a:r>
              <a:rPr kumimoji="0" lang="en-US" sz="2800" b="0" i="0" u="none" strike="noStrike" kern="1200" cap="none" spc="0" normalizeH="0" baseline="0" noProof="0" dirty="0">
                <a:ln>
                  <a:noFill/>
                </a:ln>
                <a:solidFill>
                  <a:srgbClr val="2F2B20"/>
                </a:solidFill>
                <a:effectLst/>
                <a:uLnTx/>
                <a:uFillTx/>
                <a:latin typeface="Arial" charset="0"/>
                <a:ea typeface="+mn-ea"/>
                <a:cs typeface="+mn-cs"/>
              </a:rPr>
              <a:t> (beta)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err="1">
                <a:ln>
                  <a:noFill/>
                </a:ln>
                <a:solidFill>
                  <a:srgbClr val="2F2B20"/>
                </a:solidFill>
                <a:effectLst/>
                <a:uLnTx/>
                <a:uFillTx/>
                <a:latin typeface="Arial" charset="0"/>
                <a:ea typeface="+mn-ea"/>
                <a:cs typeface="+mn-cs"/>
                <a:hlinkClick r:id="rId8"/>
              </a:rPr>
              <a:t>Allsides</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Arial" charset="0"/>
              <a:ea typeface="+mn-ea"/>
              <a:cs typeface="+mn-cs"/>
            </a:endParaRPr>
          </a:p>
        </p:txBody>
      </p:sp>
      <p:pic>
        <p:nvPicPr>
          <p:cNvPr id="15363" name="Picture 3" descr="https://lh5.googleusercontent.com/zo_-WzuYE0pS8v28ER6NkB-YiBVhlTWiuTN8xb-BiTyVjb8y_a_tl3dKldrOpm1RExWU2lxCKQJtJnSQQMaCWJwT1mqiXp1X0YI8_BWlWIt5M6k6xxo-NTpyJEnffTo3ko2Xxnc3E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9900" y="33147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lh3.googleusercontent.com/ErkrDr8v9VgE_6QpW0egW98z-2I8fdd1W5RhSqIN9vngg4T3PBqFbrRtkZvfHTqCHbd84XDgw1r5zVjhSP_aTykxq_aBNpc8luHCClWJtkEDBJqb1_L3eUrrB6ETSolwEwuDaKnaNF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752600"/>
            <a:ext cx="3429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https://lh5.googleusercontent.com/NZkhjxtoRJ5HRk2eC7cFBAyUOYw5C8EAIb8V1eoYoV0qZR0MUHq3K_4Rt8JKIDsiN73H6xorXSldevCrwICEbf8cxQJm-eFW_mvyb8_P8gPCis2GFIfC9W_0UybqxxD0O6c4nTQUso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566" y="5577960"/>
            <a:ext cx="4126484" cy="78770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lh6.googleusercontent.com/InKK0OFheOWvCSYOBMiJlrGnoLBh8qTIMjvPgY4CwMxmH_CDuuEg_TeNT9mE7GAGR44L5i4Wy-LnrHUJTOWkbZGpZym13CsVK8BsXsL5yaKUCPloUY5tM-XHdzA4rosErHQATYhKO7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5206638"/>
            <a:ext cx="3736975" cy="82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2090"/>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0" y="4724400"/>
            <a:ext cx="8928100" cy="1143000"/>
          </a:xfrm>
          <a:prstGeom prst="rect">
            <a:avLst/>
          </a:prstGeom>
          <a:noFill/>
          <a:ln w="12700" cap="rnd">
            <a:noFill/>
            <a:round/>
            <a:headEnd type="none" w="med" len="med"/>
            <a:tailEnd type="none" w="med" len="med"/>
          </a:ln>
        </p:spPr>
        <p:txBody>
          <a:bodyPr lIns="38100" tIns="38100" rIns="38100" bIns="3810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333333"/>
                  </a:outerShdw>
                </a:effectLst>
                <a:uLnTx/>
                <a:uFillTx/>
                <a:latin typeface="Franklin Gothic Medium" charset="0"/>
                <a:ea typeface="Franklin Gothic Medium" charset="0"/>
                <a:cs typeface="Franklin Gothic Medium" charset="0"/>
                <a:sym typeface="Franklin Gothic Medium" charset="0"/>
              </a:rPr>
              <a:t> </a:t>
            </a:r>
          </a:p>
        </p:txBody>
      </p:sp>
      <p:sp>
        <p:nvSpPr>
          <p:cNvPr id="95236" name="Rectangle 4"/>
          <p:cNvSpPr>
            <a:spLocks/>
          </p:cNvSpPr>
          <p:nvPr/>
        </p:nvSpPr>
        <p:spPr bwMode="auto">
          <a:xfrm>
            <a:off x="0" y="2971800"/>
            <a:ext cx="6184900" cy="1295400"/>
          </a:xfrm>
          <a:prstGeom prst="rect">
            <a:avLst/>
          </a:prstGeom>
          <a:noFill/>
          <a:ln w="12700" cap="rnd">
            <a:noFill/>
            <a:round/>
            <a:headEnd type="none" w="med" len="med"/>
            <a:tailEnd type="none" w="med" len="med"/>
          </a:ln>
        </p:spPr>
        <p:txBody>
          <a:bodyPr lIns="38100" tIns="38100" rIns="38100" bIns="3810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outerShdw blurRad="38100" dist="38100" dir="2700000" algn="tl">
                    <a:srgbClr val="333333"/>
                  </a:outerShdw>
                </a:effectLst>
                <a:uLnTx/>
                <a:uFillTx/>
                <a:latin typeface="Franklin Gothic Medium" charset="0"/>
                <a:ea typeface="Franklin Gothic Medium" charset="0"/>
                <a:cs typeface="Franklin Gothic Medium" charset="0"/>
                <a:sym typeface="Franklin Gothic Medium" charset="0"/>
              </a:rPr>
              <a:t> </a:t>
            </a:r>
          </a:p>
        </p:txBody>
      </p:sp>
      <p:sp>
        <p:nvSpPr>
          <p:cNvPr id="8" name="Rectangle 2"/>
          <p:cNvSpPr>
            <a:spLocks/>
          </p:cNvSpPr>
          <p:nvPr/>
        </p:nvSpPr>
        <p:spPr bwMode="auto">
          <a:xfrm>
            <a:off x="-12700" y="762000"/>
            <a:ext cx="9156700" cy="822449"/>
          </a:xfrm>
          <a:prstGeom prst="rect">
            <a:avLst/>
          </a:prstGeom>
          <a:noFill/>
          <a:ln w="12700" cap="rnd">
            <a:noFill/>
            <a:round/>
            <a:headEnd type="none" w="med" len="med"/>
            <a:tailEnd type="none" w="med" len="med"/>
          </a:ln>
        </p:spPr>
        <p:txBody>
          <a:bodyPr lIns="38100" tIns="38100" rIns="38100" bIns="3810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solidFill>
                    <a:prstClr val="white"/>
                  </a:solidFill>
                </a:ln>
                <a:solidFill>
                  <a:srgbClr val="FF0000"/>
                </a:solidFill>
                <a:effectLst/>
                <a:uLnTx/>
                <a:uFillTx/>
                <a:latin typeface="Bookman Old Style" panose="02050604050505020204" pitchFamily="18" charset="0"/>
                <a:ea typeface="Franklin Gothic Medium Italic" charset="0"/>
                <a:cs typeface="Franklin Gothic Medium Italic" charset="0"/>
                <a:sym typeface="Franklin Gothic Medium Italic" charset="0"/>
              </a:rPr>
              <a:t>FACT CHECKING - Continued</a:t>
            </a:r>
          </a:p>
        </p:txBody>
      </p:sp>
      <p:sp>
        <p:nvSpPr>
          <p:cNvPr id="2" name="TextBox 1"/>
          <p:cNvSpPr txBox="1"/>
          <p:nvPr/>
        </p:nvSpPr>
        <p:spPr>
          <a:xfrm>
            <a:off x="838200" y="1676400"/>
            <a:ext cx="5638800" cy="3385542"/>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3"/>
              </a:rPr>
              <a:t>OpenSecrets.org</a:t>
            </a:r>
            <a:r>
              <a:rPr kumimoji="0" lang="en-US" sz="2800" b="0" i="0" u="none" strike="noStrike" kern="1200" cap="none" spc="0" normalizeH="0" baseline="0" noProof="0" dirty="0">
                <a:ln>
                  <a:noFill/>
                </a:ln>
                <a:solidFill>
                  <a:srgbClr val="2F2B20"/>
                </a:solidFill>
                <a:effectLst/>
                <a:uLnTx/>
                <a:uFillTx/>
                <a:latin typeface="Arial" charset="0"/>
                <a:ea typeface="+mn-ea"/>
                <a:cs typeface="+mn-cs"/>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4"/>
              </a:rPr>
              <a:t>Poynter.org</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5"/>
              </a:rPr>
              <a:t>Factitious</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6"/>
              </a:rPr>
              <a:t>OpenSources.co</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err="1">
                <a:ln>
                  <a:noFill/>
                </a:ln>
                <a:solidFill>
                  <a:srgbClr val="2F2B20"/>
                </a:solidFill>
                <a:effectLst/>
                <a:uLnTx/>
                <a:uFillTx/>
                <a:latin typeface="Arial" charset="0"/>
                <a:ea typeface="+mn-ea"/>
                <a:cs typeface="+mn-cs"/>
                <a:hlinkClick r:id="rId7"/>
              </a:rPr>
              <a:t>TinEye</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sng" strike="noStrike" kern="1200" cap="none" spc="0" normalizeH="0" baseline="0" noProof="0" dirty="0">
                <a:ln>
                  <a:noFill/>
                </a:ln>
                <a:solidFill>
                  <a:srgbClr val="2F2B20"/>
                </a:solidFill>
                <a:effectLst/>
                <a:uLnTx/>
                <a:uFillTx/>
                <a:latin typeface="Arial" charset="0"/>
                <a:ea typeface="+mn-ea"/>
                <a:cs typeface="+mn-cs"/>
                <a:hlinkClick r:id="rId8"/>
              </a:rPr>
              <a:t>SBrowning.com - </a:t>
            </a:r>
            <a:r>
              <a:rPr kumimoji="0" lang="en-US" sz="2800" b="0" i="0" u="sng" strike="noStrike" kern="1200" cap="none" spc="0" normalizeH="0" baseline="0" noProof="0" dirty="0" err="1">
                <a:ln>
                  <a:noFill/>
                </a:ln>
                <a:solidFill>
                  <a:srgbClr val="2F2B20"/>
                </a:solidFill>
                <a:effectLst/>
                <a:uLnTx/>
                <a:uFillTx/>
                <a:latin typeface="Arial" charset="0"/>
                <a:ea typeface="+mn-ea"/>
                <a:cs typeface="+mn-cs"/>
                <a:hlinkClick r:id="rId8"/>
              </a:rPr>
              <a:t>WhoWhatWhen</a:t>
            </a:r>
            <a:endParaRPr kumimoji="0" lang="en-US" sz="2800" b="0" i="0" u="none" strike="noStrike" kern="1200" cap="none" spc="0" normalizeH="0" baseline="0" noProof="0" dirty="0">
              <a:ln>
                <a:noFill/>
              </a:ln>
              <a:solidFill>
                <a:srgbClr val="2F2B2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Arial" charset="0"/>
              <a:ea typeface="+mn-ea"/>
              <a:cs typeface="+mn-cs"/>
            </a:endParaRPr>
          </a:p>
        </p:txBody>
      </p:sp>
      <p:pic>
        <p:nvPicPr>
          <p:cNvPr id="14339" name="Picture 3" descr="https://lh4.googleusercontent.com/vUKF-rnBVEOhDguxi0dZDqAyPZLvBO80sjlLX-iDCVZQNqa0w-WZV5R4fR7IV1Y9I74UyX75eZADFInD-MVKsh7CFiIs4-e7fyPtzpjqesS8qV5YsGNu5bmwR0QNXbZPAS_0k-T6o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399" y="2735988"/>
            <a:ext cx="3886200" cy="12663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lh4.googleusercontent.com/hhqVaGtqlrzAwq0SQiysJc8WOmWsvZ0CWs7wMLjbDbPPrBVBpNDHrMhdH25Z8vLfrgz8u4PfGG8W0wdnhMgFOSl6A-FERhBI77ehv3-Mf6BPrdmOmDgPL4T-IYaBzQAliX1mNnhjuz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8749" y="4309490"/>
            <a:ext cx="285750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s://lh5.googleusercontent.com/nR6GNNIv-_mr-7kg1VIyBnQc2catsubx81j9RHk9e6Ltarbb6bNIwFSrA_hp-4qew84zS7o5P1SUw66yU0r6vqKDoarGMbJyOdhgKFRoGlF6rBC3LsNDqWoRIlwMQnqBs1yrix66H8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74" y="5006859"/>
            <a:ext cx="4264025" cy="7378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lh4.googleusercontent.com/ohSrsuHVzTjBW9ZVWfL7uFf0PUuUlepVqrpJ0MfTvNGybYQylPV5A0kBi6efLhgFbE_cFEE5sIPZVj0IZRw4ig2xoRUWS2LesYRasyn0ot4IRv1oP0zpWzIJQsa1ZKG3iWeO_b2XJw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5123061"/>
            <a:ext cx="3352800" cy="148867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lh6.googleusercontent.com/Ap6oem40yZB3bkx9Db0Mo3WMkh7DqQF3nc7qrRyh5JpNMWg8bFmxLYFewhFtv-EXcxifmQH7VNtarYIThIrN9UfE_q8Jq7dLdveF1Efd5QTV46XmirWtcffP05228fNb5k9kqgolPW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8260" y="1520267"/>
            <a:ext cx="28575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449857"/>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523C1F-622A-8616-7026-92614E7DB2B6}"/>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309E21DA-04E0-2833-8FED-F7D3588B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3A67DB12-6FDE-A7B6-357D-0EE6842D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Arc 91">
            <a:extLst>
              <a:ext uri="{FF2B5EF4-FFF2-40B4-BE49-F238E27FC236}">
                <a16:creationId xmlns:a16="http://schemas.microsoft.com/office/drawing/2014/main" id="{D56CD8A4-5409-BC5F-6B96-0B2FA8AC3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EC40E8D9-59E1-434D-09E8-2385532E97B5}"/>
              </a:ext>
            </a:extLst>
          </p:cNvPr>
          <p:cNvSpPr txBox="1"/>
          <p:nvPr/>
        </p:nvSpPr>
        <p:spPr>
          <a:xfrm>
            <a:off x="628650" y="591345"/>
            <a:ext cx="7886700" cy="5276056"/>
          </a:xfrm>
          <a:prstGeom prst="rect">
            <a:avLst/>
          </a:prstGeom>
        </p:spPr>
        <p:txBody>
          <a:bodyPr vert="horz" lIns="91440" tIns="45720" rIns="91440" bIns="45720" rtlCol="0">
            <a:normAutofit/>
          </a:bodyPr>
          <a:lstStyle/>
          <a:p>
            <a:pPr>
              <a:lnSpc>
                <a:spcPct val="90000"/>
              </a:lnSpc>
            </a:pPr>
            <a:r>
              <a:rPr lang="en-US" sz="2800" b="1" dirty="0">
                <a:latin typeface="Bookman Old Style" panose="02050604050505020204" pitchFamily="18" charset="0"/>
              </a:rPr>
              <a:t>Tampa Bay Times NIE program</a:t>
            </a:r>
          </a:p>
          <a:p>
            <a:pPr>
              <a:lnSpc>
                <a:spcPct val="90000"/>
              </a:lnSpc>
            </a:pPr>
            <a:endParaRPr lang="en-US" sz="2800" b="1" i="0" u="none" strike="noStrike" baseline="0" dirty="0">
              <a:latin typeface="Bookman Old Style" panose="02050604050505020204" pitchFamily="18" charset="0"/>
            </a:endParaRPr>
          </a:p>
          <a:p>
            <a:pPr>
              <a:lnSpc>
                <a:spcPct val="90000"/>
              </a:lnSpc>
            </a:pPr>
            <a:endParaRPr lang="en-US" sz="2800" b="1" i="0" u="none" strike="noStrike" baseline="0" dirty="0">
              <a:latin typeface="Times New Roman" panose="02020603050405020304" pitchFamily="18" charset="0"/>
              <a:cs typeface="Times New Roman" panose="02020603050405020304" pitchFamily="18" charset="0"/>
            </a:endParaRPr>
          </a:p>
          <a:p>
            <a:pPr marL="114300">
              <a:lnSpc>
                <a:spcPct val="90000"/>
              </a:lnSpc>
            </a:pPr>
            <a:r>
              <a:rPr lang="en-US" sz="2400" b="1" dirty="0">
                <a:latin typeface="Times New Roman" panose="02020603050405020304" pitchFamily="18" charset="0"/>
                <a:cs typeface="Times New Roman" panose="02020603050405020304" pitchFamily="18" charset="0"/>
              </a:rPr>
              <a:t>Becoming an NIE teacher:</a:t>
            </a:r>
          </a:p>
          <a:p>
            <a:pPr marL="914400" lvl="1" indent="-342900">
              <a:lnSpc>
                <a:spcPct val="90000"/>
              </a:lnSpc>
              <a:buFont typeface="Wingdings" panose="05000000000000000000" pitchFamily="2" charset="2"/>
              <a:buChar char="q"/>
            </a:pPr>
            <a:r>
              <a:rPr lang="en-US" sz="2400" i="0" dirty="0">
                <a:effectLst/>
                <a:latin typeface="Times New Roman" panose="02020603050405020304" pitchFamily="18" charset="0"/>
                <a:cs typeface="Times New Roman" panose="02020603050405020304" pitchFamily="18" charset="0"/>
                <a:hlinkClick r:id="rId3"/>
              </a:rPr>
              <a:t>Go to tampabay.com/</a:t>
            </a:r>
            <a:r>
              <a:rPr lang="en-US" sz="2400" i="0" dirty="0" err="1">
                <a:effectLst/>
                <a:latin typeface="Times New Roman" panose="02020603050405020304" pitchFamily="18" charset="0"/>
                <a:cs typeface="Times New Roman" panose="02020603050405020304" pitchFamily="18" charset="0"/>
                <a:hlinkClick r:id="rId3"/>
              </a:rPr>
              <a:t>nie</a:t>
            </a:r>
            <a:endParaRPr lang="en-US" sz="2400" i="0" dirty="0">
              <a:effectLst/>
              <a:latin typeface="Times New Roman" panose="02020603050405020304" pitchFamily="18" charset="0"/>
              <a:cs typeface="Times New Roman" panose="02020603050405020304" pitchFamily="18" charset="0"/>
            </a:endParaRPr>
          </a:p>
          <a:p>
            <a:pPr marL="914400" lvl="1" indent="-342900">
              <a:lnSpc>
                <a:spcPct val="90000"/>
              </a:lnSpc>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hlinkClick r:id="rId4"/>
              </a:rPr>
              <a:t>Click Sign up here</a:t>
            </a:r>
            <a:endParaRPr lang="en-US" sz="2400" dirty="0">
              <a:latin typeface="Times New Roman" panose="02020603050405020304" pitchFamily="18" charset="0"/>
              <a:cs typeface="Times New Roman" panose="02020603050405020304" pitchFamily="18" charset="0"/>
            </a:endParaRPr>
          </a:p>
          <a:p>
            <a:pPr marL="914400" lvl="1" indent="-342900">
              <a:lnSpc>
                <a:spcPct val="90000"/>
              </a:lnSpc>
              <a:buFont typeface="Wingdings" panose="05000000000000000000" pitchFamily="2" charset="2"/>
              <a:buChar char="q"/>
            </a:pPr>
            <a:r>
              <a:rPr lang="en-US" sz="2400" i="0" dirty="0">
                <a:effectLst/>
                <a:latin typeface="Times New Roman" panose="02020603050405020304" pitchFamily="18" charset="0"/>
                <a:cs typeface="Times New Roman" panose="02020603050405020304" pitchFamily="18" charset="0"/>
              </a:rPr>
              <a:t>Fill out the online request form</a:t>
            </a:r>
          </a:p>
          <a:p>
            <a:pPr marL="114300">
              <a:lnSpc>
                <a:spcPct val="90000"/>
              </a:lnSpc>
            </a:pPr>
            <a:endParaRPr lang="en-US" sz="2400" dirty="0">
              <a:latin typeface="Times New Roman" panose="02020603050405020304" pitchFamily="18" charset="0"/>
              <a:cs typeface="Times New Roman" panose="02020603050405020304" pitchFamily="18" charset="0"/>
            </a:endParaRPr>
          </a:p>
          <a:p>
            <a:pPr marL="114300">
              <a:lnSpc>
                <a:spcPct val="90000"/>
              </a:lnSpc>
            </a:pPr>
            <a:r>
              <a:rPr lang="en-US" sz="2400" b="1" i="0" dirty="0">
                <a:effectLst/>
                <a:latin typeface="Times New Roman" panose="02020603050405020304" pitchFamily="18" charset="0"/>
                <a:cs typeface="Times New Roman" panose="02020603050405020304" pitchFamily="18" charset="0"/>
              </a:rPr>
              <a:t>Logging into the electronic edition:</a:t>
            </a:r>
          </a:p>
          <a:p>
            <a:pPr marL="914400" lvl="1" indent="-342900">
              <a:lnSpc>
                <a:spcPct val="90000"/>
              </a:lnSpc>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hlinkClick r:id="rId3"/>
              </a:rPr>
              <a:t>Go to tampabay.com/</a:t>
            </a:r>
            <a:r>
              <a:rPr lang="en-US" sz="2400" dirty="0" err="1">
                <a:latin typeface="Times New Roman" panose="02020603050405020304" pitchFamily="18" charset="0"/>
                <a:cs typeface="Times New Roman" panose="02020603050405020304" pitchFamily="18" charset="0"/>
                <a:hlinkClick r:id="rId3"/>
              </a:rPr>
              <a:t>nie</a:t>
            </a:r>
            <a:endParaRPr lang="en-US" sz="2400" dirty="0">
              <a:latin typeface="Times New Roman" panose="02020603050405020304" pitchFamily="18" charset="0"/>
              <a:cs typeface="Times New Roman" panose="02020603050405020304" pitchFamily="18" charset="0"/>
            </a:endParaRPr>
          </a:p>
          <a:p>
            <a:pPr marL="914400" lvl="1" indent="-342900">
              <a:lnSpc>
                <a:spcPct val="90000"/>
              </a:lnSpc>
              <a:buFont typeface="Wingdings" panose="05000000000000000000" pitchFamily="2" charset="2"/>
              <a:buChar char="q"/>
            </a:pPr>
            <a:r>
              <a:rPr lang="en-US" sz="2400" i="0" dirty="0">
                <a:effectLst/>
                <a:latin typeface="Times New Roman" panose="02020603050405020304" pitchFamily="18" charset="0"/>
                <a:cs typeface="Times New Roman" panose="02020603050405020304" pitchFamily="18" charset="0"/>
                <a:hlinkClick r:id="rId5"/>
              </a:rPr>
              <a:t>Click Log in</a:t>
            </a:r>
            <a:endParaRPr lang="en-US" sz="2400" i="0" dirty="0">
              <a:effectLst/>
              <a:latin typeface="Times New Roman" panose="02020603050405020304" pitchFamily="18" charset="0"/>
              <a:cs typeface="Times New Roman" panose="02020603050405020304" pitchFamily="18" charset="0"/>
            </a:endParaRPr>
          </a:p>
          <a:p>
            <a:pPr marL="914400" lvl="1" indent="-342900">
              <a:lnSpc>
                <a:spcPct val="90000"/>
              </a:lnSpc>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Enter the username and password</a:t>
            </a:r>
            <a:endParaRPr lang="en-US" sz="2400" i="0" dirty="0">
              <a:effectLst/>
              <a:latin typeface="Times New Roman" panose="02020603050405020304" pitchFamily="18" charset="0"/>
              <a:cs typeface="Times New Roman" panose="02020603050405020304" pitchFamily="18" charset="0"/>
            </a:endParaRPr>
          </a:p>
          <a:p>
            <a:pPr marL="114300" algn="ctr">
              <a:lnSpc>
                <a:spcPct val="90000"/>
              </a:lnSpc>
            </a:pPr>
            <a:endParaRPr lang="en-US" sz="2400" b="1" dirty="0">
              <a:latin typeface="Times New Roman" panose="02020603050405020304" pitchFamily="18" charset="0"/>
              <a:cs typeface="Times New Roman" panose="02020603050405020304" pitchFamily="18" charset="0"/>
            </a:endParaRPr>
          </a:p>
          <a:p>
            <a:pPr marL="114300">
              <a:lnSpc>
                <a:spcPct val="90000"/>
              </a:lnSpc>
            </a:pPr>
            <a:endParaRPr lang="en-US" sz="2000" dirty="0">
              <a:latin typeface="Times New Roman" panose="02020603050405020304" pitchFamily="18" charset="0"/>
              <a:cs typeface="Times New Roman" panose="02020603050405020304" pitchFamily="18" charset="0"/>
            </a:endParaRPr>
          </a:p>
          <a:p>
            <a:pPr marL="114300">
              <a:lnSpc>
                <a:spcPct val="90000"/>
              </a:lnSpc>
            </a:pPr>
            <a:endParaRPr lang="en-US" sz="2000" b="0" i="0" dirty="0">
              <a:effectLst/>
              <a:latin typeface="+mn-lt"/>
              <a:cs typeface="Times New Roman" panose="02020603050405020304" pitchFamily="18" charset="0"/>
            </a:endParaRPr>
          </a:p>
          <a:p>
            <a:pPr marL="114300">
              <a:lnSpc>
                <a:spcPct val="90000"/>
              </a:lnSpc>
            </a:pPr>
            <a:endParaRPr lang="en-US" sz="2000" dirty="0">
              <a:latin typeface="+mn-lt"/>
              <a:cs typeface="Times New Roman" panose="02020603050405020304" pitchFamily="18" charset="0"/>
            </a:endParaRPr>
          </a:p>
          <a:p>
            <a:pPr marL="114300">
              <a:lnSpc>
                <a:spcPct val="90000"/>
              </a:lnSpc>
            </a:pPr>
            <a:endParaRPr lang="en-US" sz="2000" b="0" i="0" dirty="0">
              <a:effectLst/>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2477787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32D3CB-9516-D455-6B26-19CCF73716D2}"/>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8" name="Freeform: Shape 27">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BDEFA78F-64B0-606F-C222-F6F41F167593}"/>
              </a:ext>
            </a:extLst>
          </p:cNvPr>
          <p:cNvPicPr>
            <a:picLocks noChangeAspect="1"/>
          </p:cNvPicPr>
          <p:nvPr/>
        </p:nvPicPr>
        <p:blipFill>
          <a:blip r:embed="rId2">
            <a:extLst>
              <a:ext uri="{28A0092B-C50C-407E-A947-70E740481C1C}">
                <a14:useLocalDpi xmlns:a14="http://schemas.microsoft.com/office/drawing/2010/main" val="0"/>
              </a:ext>
            </a:extLst>
          </a:blip>
          <a:srcRect t="8816" r="-1" b="8815"/>
          <a:stretch>
            <a:fillRect/>
          </a:stretch>
        </p:blipFill>
        <p:spPr>
          <a:xfrm>
            <a:off x="1983582" y="10"/>
            <a:ext cx="7160418"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30" name="Freeform: Shape 29">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3580" y="0"/>
            <a:ext cx="2067670"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45611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D96DEFDC-753A-3942-C028-1F73FDDB8E5E}"/>
              </a:ext>
            </a:extLst>
          </p:cNvPr>
          <p:cNvPicPr>
            <a:picLocks noChangeAspect="1"/>
          </p:cNvPicPr>
          <p:nvPr/>
        </p:nvPicPr>
        <p:blipFill rotWithShape="1">
          <a:blip r:embed="rId3">
            <a:alphaModFix amt="35000"/>
          </a:blip>
          <a:srcRect r="10999" b="-1"/>
          <a:stretch/>
        </p:blipFill>
        <p:spPr>
          <a:xfrm>
            <a:off x="20" y="10"/>
            <a:ext cx="9143980" cy="6857990"/>
          </a:xfrm>
          <a:prstGeom prst="rect">
            <a:avLst/>
          </a:prstGeom>
        </p:spPr>
      </p:pic>
      <p:graphicFrame>
        <p:nvGraphicFramePr>
          <p:cNvPr id="55" name="TextBox 6">
            <a:extLst>
              <a:ext uri="{FF2B5EF4-FFF2-40B4-BE49-F238E27FC236}">
                <a16:creationId xmlns:a16="http://schemas.microsoft.com/office/drawing/2014/main" id="{1E2DD8DE-6FD6-4D3F-5859-3F7ABAC88338}"/>
              </a:ext>
            </a:extLst>
          </p:cNvPr>
          <p:cNvGraphicFramePr/>
          <p:nvPr>
            <p:extLst>
              <p:ext uri="{D42A27DB-BD31-4B8C-83A1-F6EECF244321}">
                <p14:modId xmlns:p14="http://schemas.microsoft.com/office/powerpoint/2010/main" val="305121411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92414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Rectangle 6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07694" y="649480"/>
            <a:ext cx="4916510" cy="5546047"/>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Jodi Pushkin, manager</a:t>
            </a:r>
          </a:p>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3"/>
              </a:rPr>
              <a:t>jpushkin@tampabay.com</a:t>
            </a:r>
            <a:endParaRPr lang="en-US" sz="2400" b="1" dirty="0">
              <a:latin typeface="Times New Roman" panose="02020603050405020304" pitchFamily="18" charset="0"/>
              <a:cs typeface="Times New Roman" panose="02020603050405020304" pitchFamily="18" charset="0"/>
            </a:endParaRPr>
          </a:p>
          <a:p>
            <a:pPr marR="0" lvl="0" fontAlgn="auto">
              <a:lnSpc>
                <a:spcPct val="90000"/>
              </a:lnSpc>
              <a:spcBef>
                <a:spcPts val="0"/>
              </a:spcBef>
              <a:spcAft>
                <a:spcPts val="600"/>
              </a:spcAft>
              <a:buClrTx/>
              <a:buSzTx/>
              <a:tabLst/>
              <a:defRPr/>
            </a:pPr>
            <a:endParaRPr lang="en-US" sz="2400" b="1" dirty="0">
              <a:latin typeface="Times New Roman" panose="02020603050405020304" pitchFamily="18" charset="0"/>
              <a:cs typeface="Times New Roman" panose="02020603050405020304" pitchFamily="18" charset="0"/>
            </a:endParaRPr>
          </a:p>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tampabay.com/</a:t>
            </a:r>
            <a:r>
              <a:rPr kumimoji="0" lang="en-US" sz="2400" b="1"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nie</a:t>
            </a:r>
            <a:endPar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4"/>
              </a:rPr>
              <a:t>ordernie@tampabay.com</a:t>
            </a:r>
            <a:endParaRPr lang="en-US" sz="2400" b="1" dirty="0">
              <a:latin typeface="Times New Roman" panose="02020603050405020304" pitchFamily="18" charset="0"/>
              <a:cs typeface="Times New Roman" panose="02020603050405020304" pitchFamily="18" charset="0"/>
            </a:endParaRPr>
          </a:p>
          <a:p>
            <a:pPr marR="0" lvl="0" fontAlgn="auto">
              <a:lnSpc>
                <a:spcPct val="90000"/>
              </a:lnSpc>
              <a:spcBef>
                <a:spcPts val="0"/>
              </a:spcBef>
              <a:spcAft>
                <a:spcPts val="600"/>
              </a:spcAft>
              <a:buClrTx/>
              <a:buSzTx/>
              <a:tabLst/>
              <a:defRPr/>
            </a:pPr>
            <a:endPar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fontAlgn="auto">
              <a:lnSpc>
                <a:spcPct val="90000"/>
              </a:lnSpc>
              <a:spcBef>
                <a:spcPts val="0"/>
              </a:spcBef>
              <a:spcAft>
                <a:spcPts val="600"/>
              </a:spcAft>
              <a:buClrTx/>
              <a:buSzTx/>
              <a:tabLst/>
              <a:defRPr/>
            </a:pPr>
            <a:r>
              <a:rPr kumimoji="0" lang="en-US" sz="2400"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Facebook.com/TBTNIE</a:t>
            </a:r>
            <a:endParaRPr kumimoji="0" lang="en-US" sz="2400"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294298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Rectangle 80">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86933" y="1600199"/>
            <a:ext cx="2467935" cy="4603375"/>
          </a:xfrm>
          <a:prstGeom prst="rect">
            <a:avLst/>
          </a:prstGeom>
        </p:spPr>
        <p:txBody>
          <a:bodyPr vert="horz" lIns="91440" tIns="45720" rIns="91440" bIns="45720" rtlCol="0" anchor="ctr">
            <a:normAutofit lnSpcReduction="10000"/>
          </a:bodyPr>
          <a:lstStyle/>
          <a:p>
            <a:pPr marR="0" lvl="0" fontAlgn="base">
              <a:lnSpc>
                <a:spcPct val="90000"/>
              </a:lnSpc>
              <a:spcBef>
                <a:spcPts val="0"/>
              </a:spcBef>
              <a:spcAft>
                <a:spcPts val="0"/>
              </a:spcAft>
              <a:buClrTx/>
              <a:buSzTx/>
              <a:tabLst/>
              <a:defRPr/>
            </a:pP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3"/>
              </a:rPr>
              <a:t>Research shows </a:t>
            </a: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that students using the newspaper as an educational resource score more highly on standardized tests, develop the habit of lifelong reading and are more likely to become engaged citizens and regular voters.</a:t>
            </a:r>
          </a:p>
          <a:p>
            <a:pPr marR="0" lvl="0" fontAlgn="base">
              <a:lnSpc>
                <a:spcPct val="90000"/>
              </a:lnSpc>
              <a:spcBef>
                <a:spcPts val="0"/>
              </a:spcBef>
              <a:spcAft>
                <a:spcPts val="0"/>
              </a:spcAft>
              <a:buClrTx/>
              <a:buSzTx/>
              <a:tabLst/>
              <a:defRPr/>
            </a:pPr>
            <a:endParaRPr lang="en-US" sz="2000" i="1" dirty="0">
              <a:latin typeface="Times New Roman" panose="02020603050405020304" pitchFamily="18" charset="0"/>
              <a:cs typeface="Times New Roman" panose="02020603050405020304" pitchFamily="18" charset="0"/>
            </a:endParaRPr>
          </a:p>
          <a:p>
            <a:pPr marR="0" lvl="0" fontAlgn="base">
              <a:lnSpc>
                <a:spcPct val="90000"/>
              </a:lnSpc>
              <a:spcBef>
                <a:spcPts val="0"/>
              </a:spcBef>
              <a:spcAft>
                <a:spcPts val="0"/>
              </a:spcAft>
              <a:buClrTx/>
              <a:buSzTx/>
              <a:tabLst/>
              <a:defRPr/>
            </a:pPr>
            <a:endParaRPr kumimoji="0" lang="en-US" sz="20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fontAlgn="base">
              <a:lnSpc>
                <a:spcPct val="90000"/>
              </a:lnSpc>
              <a:spcBef>
                <a:spcPts val="0"/>
              </a:spcBef>
              <a:spcAft>
                <a:spcPts val="0"/>
              </a:spcAft>
              <a:buClrTx/>
              <a:buSzTx/>
              <a:tabLst/>
              <a:defRPr/>
            </a:pP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Visit </a:t>
            </a: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4"/>
              </a:rPr>
              <a:t>fpesnie.org </a:t>
            </a: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and click on About/Research for more.</a:t>
            </a: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p:txBody>
      </p:sp>
      <p:pic>
        <p:nvPicPr>
          <p:cNvPr id="4" name="Picture 3" descr="A poster with a tree with a logo&#10;&#10;Description automatically generated with medium confidence">
            <a:extLst>
              <a:ext uri="{FF2B5EF4-FFF2-40B4-BE49-F238E27FC236}">
                <a16:creationId xmlns:a16="http://schemas.microsoft.com/office/drawing/2014/main" id="{D49B3FCF-A40B-0E22-7049-0B75C91B8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7002" y="900555"/>
            <a:ext cx="1845473" cy="2381255"/>
          </a:xfrm>
          <a:prstGeom prst="rect">
            <a:avLst/>
          </a:prstGeom>
        </p:spPr>
      </p:pic>
      <p:pic>
        <p:nvPicPr>
          <p:cNvPr id="3" name="Picture 2" descr="A close-up of a paper&#10;&#10;Description automatically generated">
            <a:extLst>
              <a:ext uri="{FF2B5EF4-FFF2-40B4-BE49-F238E27FC236}">
                <a16:creationId xmlns:a16="http://schemas.microsoft.com/office/drawing/2014/main" id="{4F79940B-EDE7-2111-A021-B7A9058F0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6496" y="3589863"/>
            <a:ext cx="1766485" cy="2395235"/>
          </a:xfrm>
          <a:prstGeom prst="rect">
            <a:avLst/>
          </a:prstGeom>
        </p:spPr>
      </p:pic>
    </p:spTree>
    <p:extLst>
      <p:ext uri="{BB962C8B-B14F-4D97-AF65-F5344CB8AC3E}">
        <p14:creationId xmlns:p14="http://schemas.microsoft.com/office/powerpoint/2010/main" val="381472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Arc 1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Graphic 71">
            <a:extLst>
              <a:ext uri="{FF2B5EF4-FFF2-40B4-BE49-F238E27FC236}">
                <a16:creationId xmlns:a16="http://schemas.microsoft.com/office/drawing/2014/main" id="{84685D7B-7378-4BAD-1999-6E6D6E3AF12A}"/>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19631" y="2166204"/>
            <a:ext cx="3890791" cy="25581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TextBox 6"/>
          <p:cNvSpPr txBox="1"/>
          <p:nvPr/>
        </p:nvSpPr>
        <p:spPr>
          <a:xfrm>
            <a:off x="4110423" y="914400"/>
            <a:ext cx="4404928" cy="5262563"/>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Developing daily habits</a:t>
            </a:r>
            <a:endParaRPr kumimoji="0" lang="en-US" sz="2600" b="0" i="1"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marL="0" marR="0" lvl="0" indent="-228600" algn="l" defTabSz="914400" rtl="0" eaLnBrk="1" fontAlgn="auto" latinLnBrk="0" hangingPunct="1">
              <a:lnSpc>
                <a:spcPct val="90000"/>
              </a:lnSpc>
              <a:spcBef>
                <a:spcPct val="1000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ct val="1000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228600" algn="l" defTabSz="914400" rtl="0" eaLnBrk="1" fontAlgn="auto" latinLnBrk="0" hangingPunct="1">
              <a:lnSpc>
                <a:spcPct val="90000"/>
              </a:lnSpc>
              <a:spcBef>
                <a:spcPct val="10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Using the newspaper in your classroom on a regular basis helps students develop daily reading habits that they will carry through their lives. </a:t>
            </a:r>
          </a:p>
          <a:p>
            <a:pPr marL="457200" marR="0" lvl="1" indent="-228600" algn="l" defTabSz="914400" rtl="0" eaLnBrk="1" fontAlgn="auto" latinLnBrk="0" hangingPunct="1">
              <a:lnSpc>
                <a:spcPct val="90000"/>
              </a:lnSpc>
              <a:spcBef>
                <a:spcPct val="10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228600" algn="l" defTabSz="914400" rtl="0" eaLnBrk="1" fontAlgn="auto" latinLnBrk="0" hangingPunct="1">
              <a:lnSpc>
                <a:spcPct val="90000"/>
              </a:lnSpc>
              <a:spcBef>
                <a:spcPct val="10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newspaper provides a vital link to the real world for students who too often do not realize the value of their academic programs. </a:t>
            </a:r>
          </a:p>
          <a:p>
            <a:pPr marL="228600" marR="0" lvl="1" indent="0" algn="l" defTabSz="914400" rtl="0" eaLnBrk="1" fontAlgn="auto" latinLnBrk="0" hangingPunct="1">
              <a:lnSpc>
                <a:spcPct val="90000"/>
              </a:lnSpc>
              <a:spcBef>
                <a:spcPct val="1000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228600" algn="l" defTabSz="914400" rtl="0" eaLnBrk="1" fontAlgn="auto" latinLnBrk="0" hangingPunct="1">
              <a:lnSpc>
                <a:spcPct val="90000"/>
              </a:lnSpc>
              <a:spcBef>
                <a:spcPct val="10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study of today's critical issues, events and people helps students understand the past and see a role for themselves in their future world.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87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668E8E-D87F-20B4-3260-D5957FA95EA8}"/>
            </a:ext>
          </a:extLst>
        </p:cNvPr>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1338098F-74FC-5BAB-8672-526941F77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Arc 114">
            <a:extLst>
              <a:ext uri="{FF2B5EF4-FFF2-40B4-BE49-F238E27FC236}">
                <a16:creationId xmlns:a16="http://schemas.microsoft.com/office/drawing/2014/main" id="{215CC33C-EB97-567D-0EFB-D237D34C6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19F5F37-EF15-A30C-96C3-D14E125D8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Graphic 71">
            <a:extLst>
              <a:ext uri="{FF2B5EF4-FFF2-40B4-BE49-F238E27FC236}">
                <a16:creationId xmlns:a16="http://schemas.microsoft.com/office/drawing/2014/main" id="{09650E57-85BB-FE5A-0218-831FE930901C}"/>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19631" y="2166204"/>
            <a:ext cx="3890791" cy="25581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TextBox 6">
            <a:extLst>
              <a:ext uri="{FF2B5EF4-FFF2-40B4-BE49-F238E27FC236}">
                <a16:creationId xmlns:a16="http://schemas.microsoft.com/office/drawing/2014/main" id="{0F52A660-52BC-75AC-68A4-66688C3EEE2F}"/>
              </a:ext>
            </a:extLst>
          </p:cNvPr>
          <p:cNvSpPr txBox="1"/>
          <p:nvPr/>
        </p:nvSpPr>
        <p:spPr>
          <a:xfrm>
            <a:off x="4110423" y="457200"/>
            <a:ext cx="4813946" cy="5719763"/>
          </a:xfrm>
          <a:prstGeom prst="rect">
            <a:avLst/>
          </a:prstGeom>
        </p:spPr>
        <p:txBody>
          <a:bodyPr vert="horz" lIns="91440" tIns="45720" rIns="91440" bIns="45720" rtlCol="0">
            <a:normAutofit lnSpcReduction="10000"/>
          </a:bodyPr>
          <a:lstStyle/>
          <a:p>
            <a:pPr marR="0" lvl="0" algn="l" defTabSz="914400" rtl="0" eaLnBrk="1" fontAlgn="auto" latinLnBrk="0" hangingPunct="1">
              <a:lnSpc>
                <a:spcPct val="90000"/>
              </a:lnSpc>
              <a:spcBef>
                <a:spcPct val="10000"/>
              </a:spcBef>
              <a:spcAft>
                <a:spcPts val="600"/>
              </a:spcAft>
              <a:buClrTx/>
              <a:buSzTx/>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are a cost-effective way to educate using primary and secondary sources. </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contain practical vocabulary and the best models of clear, concise writing.</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build vocabulary. </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improve reading skills. </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promote critical thinking.  </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bring ideas and current events to life. </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build global awareness. </a:t>
            </a:r>
          </a:p>
          <a:p>
            <a:pPr marL="114300" marR="0" lvl="0" indent="-228600" fontAlgn="base">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228600" fontAlgn="base">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Newspapers promote social consciousness. </a:t>
            </a:r>
          </a:p>
          <a:p>
            <a:pPr marL="228600" marR="0" lvl="1" algn="l" defTabSz="914400" rtl="0" eaLnBrk="1" fontAlgn="auto" latinLnBrk="0" hangingPunct="1">
              <a:lnSpc>
                <a:spcPct val="90000"/>
              </a:lnSpc>
              <a:spcBef>
                <a:spcPct val="10000"/>
              </a:spcBef>
              <a:spcAft>
                <a:spcPts val="600"/>
              </a:spcAft>
              <a:buClrTx/>
              <a:buSzTx/>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19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76600" y="990600"/>
            <a:ext cx="5247604" cy="5204927"/>
          </a:xfrm>
          <a:prstGeom prst="rect">
            <a:avLst/>
          </a:prstGeom>
        </p:spPr>
        <p:txBody>
          <a:bodyPr vert="horz" lIns="91440" tIns="45720" rIns="91440" bIns="45720" rtlCol="0" anchor="ctr">
            <a:normAutofit fontScale="92500" lnSpcReduction="10000"/>
          </a:bodyPr>
          <a:lstStyle/>
          <a:p>
            <a:pPr marR="0" lvl="0" fontAlgn="base">
              <a:lnSpc>
                <a:spcPct val="90000"/>
              </a:lnSpc>
              <a:spcBef>
                <a:spcPts val="0"/>
              </a:spcBef>
              <a:spcAft>
                <a:spcPts val="0"/>
              </a:spcAft>
              <a:buClrTx/>
              <a:buSzTx/>
              <a:tabLst/>
              <a:defRPr/>
            </a:pPr>
            <a:r>
              <a:rPr kumimoji="0" lang="en-US" sz="2400" b="1" i="0" u="none" strike="noStrike" cap="none" spc="0" normalizeH="0" baseline="0" noProof="0" dirty="0">
                <a:ln>
                  <a:noFill/>
                </a:ln>
                <a:effectLst/>
                <a:uLnTx/>
                <a:uFillTx/>
                <a:latin typeface="Bookman Old Style" panose="02050604050505020204" pitchFamily="18" charset="0"/>
                <a:cs typeface="Times New Roman" panose="02020603050405020304" pitchFamily="18" charset="0"/>
              </a:rPr>
              <a:t>Newspapers as primary sources</a:t>
            </a:r>
            <a:endParaRPr kumimoji="0" lang="en-US" sz="2400" b="0" i="0" u="none" strike="noStrike" cap="none" spc="0" normalizeH="0" baseline="0" noProof="0" dirty="0">
              <a:ln>
                <a:noFill/>
              </a:ln>
              <a:effectLst/>
              <a:uLnTx/>
              <a:uFillTx/>
              <a:latin typeface="Bookman Old Style" panose="02050604050505020204" pitchFamily="18" charset="0"/>
              <a:cs typeface="Times New Roman" panose="02020603050405020304" pitchFamily="18" charset="0"/>
            </a:endParaRP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base">
              <a:lnSpc>
                <a:spcPct val="90000"/>
              </a:lnSpc>
              <a:spcBef>
                <a:spcPts val="0"/>
              </a:spcBef>
              <a:spcAft>
                <a:spcPts val="0"/>
              </a:spcAft>
              <a:buClrTx/>
              <a:buSzTx/>
              <a:buFont typeface="Arial" panose="020B0604020202020204" pitchFamily="34" charset="0"/>
              <a:buChar char="•"/>
              <a:tabLst/>
              <a:defRPr/>
            </a:pPr>
            <a:r>
              <a:rPr kumimoji="0" lang="en-US" sz="20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“Working with primary sources builds a wide range of student skills, from reading complex texts to assessing the credibility of sources to conducting research.”</a:t>
            </a:r>
            <a:r>
              <a:rPr lang="en-US" sz="2000" noProof="0" dirty="0">
                <a:latin typeface="Times New Roman" panose="02020603050405020304" pitchFamily="18" charset="0"/>
                <a:cs typeface="Times New Roman" panose="02020603050405020304" pitchFamily="18" charset="0"/>
              </a:rPr>
              <a:t>  </a:t>
            </a: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Library of Congress</a:t>
            </a:r>
          </a:p>
          <a:p>
            <a:pPr marL="34290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114300" marR="0" lvl="0" indent="-228600" fontAlgn="base">
              <a:lnSpc>
                <a:spcPct val="90000"/>
              </a:lnSpc>
              <a:spcBef>
                <a:spcPts val="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Primary sources are the raw materials of history – original documents and objects that were created at the time under study. </a:t>
            </a:r>
          </a:p>
          <a:p>
            <a:pPr marL="11430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114300" marR="0" lvl="0" indent="-228600" fontAlgn="base">
              <a:lnSpc>
                <a:spcPct val="90000"/>
              </a:lnSpc>
              <a:spcBef>
                <a:spcPts val="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Primary sources found in the newspaper include photographs, interviews – oral histories, eyewitness accounts, government documents and ads, audio recordings, political cartoons and maps.</a:t>
            </a:r>
          </a:p>
          <a:p>
            <a:pPr marR="0" lvl="0" fontAlgn="base">
              <a:lnSpc>
                <a:spcPct val="90000"/>
              </a:lnSpc>
              <a:spcBef>
                <a:spcPts val="0"/>
              </a:spcBef>
              <a:spcAft>
                <a:spcPts val="0"/>
              </a:spcAft>
              <a:buClrTx/>
              <a:buSzTx/>
              <a:tabLst/>
              <a:defRPr/>
            </a:pPr>
            <a:endParaRPr kumimoji="0" lang="en-US" sz="2000" b="0" i="0" u="sng"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3"/>
            </a:endParaRPr>
          </a:p>
          <a:p>
            <a:pPr marR="0" lvl="0" fontAlgn="base">
              <a:lnSpc>
                <a:spcPct val="90000"/>
              </a:lnSpc>
              <a:spcBef>
                <a:spcPts val="0"/>
              </a:spcBef>
              <a:spcAft>
                <a:spcPts val="0"/>
              </a:spcAft>
              <a:buClrTx/>
              <a:buSzTx/>
              <a:tabLst/>
              <a:defRPr/>
            </a:pPr>
            <a:endParaRPr kumimoji="0" lang="en-US" sz="2000" b="0" i="0" u="sng"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3"/>
            </a:endParaRPr>
          </a:p>
          <a:p>
            <a:pPr marR="0" lvl="0" fontAlgn="base">
              <a:lnSpc>
                <a:spcPct val="90000"/>
              </a:lnSpc>
              <a:spcBef>
                <a:spcPts val="0"/>
              </a:spcBef>
              <a:spcAft>
                <a:spcPts val="0"/>
              </a:spcAft>
              <a:buClrTx/>
              <a:buSzTx/>
              <a:tabLst/>
              <a:defRPr/>
            </a:pPr>
            <a:r>
              <a:rPr kumimoji="0" lang="en-US" sz="2000" b="0" i="0" u="sng" strike="noStrike" cap="none" spc="0" normalizeH="0" baseline="0" noProof="0" dirty="0">
                <a:ln>
                  <a:noFill/>
                </a:ln>
                <a:effectLst/>
                <a:uLnTx/>
                <a:uFillTx/>
                <a:latin typeface="Times New Roman" panose="02020603050405020304" pitchFamily="18" charset="0"/>
                <a:cs typeface="Times New Roman" panose="02020603050405020304" pitchFamily="18" charset="0"/>
                <a:hlinkClick r:id="rId3"/>
              </a:rPr>
              <a:t>Library of Congress</a:t>
            </a:r>
            <a:r>
              <a:rPr kumimoji="0" lang="en-US" sz="2000" b="0" i="0" u="sng" strike="noStrike" cap="none" spc="0" normalizeH="0" baseline="0" noProof="0" dirty="0">
                <a:ln>
                  <a:noFill/>
                </a:ln>
                <a:effectLst/>
                <a:uLnTx/>
                <a:uFillTx/>
                <a:latin typeface="Times New Roman" panose="02020603050405020304" pitchFamily="18" charset="0"/>
                <a:cs typeface="Times New Roman" panose="02020603050405020304" pitchFamily="18" charset="0"/>
              </a:rPr>
              <a:t> – https://guides.loc.gov/student-resources/types#s-lib-ctab-25580069-0</a:t>
            </a:r>
            <a:endParaRPr kumimoji="0" lang="en-US" sz="20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371950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28699" y="2318197"/>
            <a:ext cx="7293023" cy="3683358"/>
          </a:xfrm>
          <a:prstGeom prst="rect">
            <a:avLst/>
          </a:prstGeom>
        </p:spPr>
        <p:txBody>
          <a:bodyPr vert="horz" lIns="91440" tIns="45720" rIns="91440" bIns="45720" rtlCol="0" anchor="ctr">
            <a:normAutofit fontScale="92500" lnSpcReduction="20000"/>
          </a:bodyPr>
          <a:lstStyle/>
          <a:p>
            <a:pPr marR="0" lvl="0" fontAlgn="base">
              <a:lnSpc>
                <a:spcPct val="90000"/>
              </a:lnSpc>
              <a:spcBef>
                <a:spcPts val="0"/>
              </a:spcBef>
              <a:spcAft>
                <a:spcPts val="0"/>
              </a:spcAft>
              <a:buClrTx/>
              <a:buSzTx/>
              <a:tabLst/>
              <a:defRPr/>
            </a:pPr>
            <a:r>
              <a:rPr kumimoji="0" lang="en-US" sz="2400" b="1" i="0" u="none" strike="noStrike" cap="none" spc="0" normalizeH="0" baseline="0" noProof="0" dirty="0">
                <a:ln>
                  <a:noFill/>
                </a:ln>
                <a:effectLst/>
                <a:uLnTx/>
                <a:uFillTx/>
                <a:latin typeface="Bookman Old Style" panose="02050604050505020204" pitchFamily="18" charset="0"/>
              </a:rPr>
              <a:t>Newspapers as secondary sources</a:t>
            </a:r>
            <a:endParaRPr kumimoji="0" lang="en-US" sz="2400" b="0" i="0" u="none" strike="noStrike" cap="none" spc="0" normalizeH="0" baseline="0" noProof="0" dirty="0">
              <a:ln>
                <a:noFill/>
              </a:ln>
              <a:effectLst/>
              <a:uLnTx/>
              <a:uFillTx/>
              <a:latin typeface="Bookman Old Style" panose="02050604050505020204" pitchFamily="18" charset="0"/>
            </a:endParaRPr>
          </a:p>
          <a:p>
            <a:pPr marL="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20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R="0" lvl="0" fontAlgn="base">
              <a:lnSpc>
                <a:spcPct val="90000"/>
              </a:lnSpc>
              <a:spcBef>
                <a:spcPts val="0"/>
              </a:spcBef>
              <a:spcAft>
                <a:spcPts val="0"/>
              </a:spcAft>
              <a:buClrTx/>
              <a:buSzTx/>
              <a:tabLst/>
              <a:defRPr/>
            </a:pPr>
            <a:r>
              <a:rPr lang="en-US" sz="2200" b="0" i="0" dirty="0">
                <a:solidFill>
                  <a:srgbClr val="242424"/>
                </a:solidFill>
                <a:effectLst/>
                <a:latin typeface="Times New Roman" panose="02020603050405020304" pitchFamily="18" charset="0"/>
                <a:cs typeface="Times New Roman" panose="02020603050405020304" pitchFamily="18" charset="0"/>
              </a:rPr>
              <a:t>From the </a:t>
            </a:r>
            <a:r>
              <a:rPr lang="en-US" sz="2200" b="0" i="1" dirty="0">
                <a:solidFill>
                  <a:srgbClr val="242424"/>
                </a:solidFill>
                <a:effectLst/>
                <a:latin typeface="Times New Roman" panose="02020603050405020304" pitchFamily="18" charset="0"/>
                <a:cs typeface="Times New Roman" panose="02020603050405020304" pitchFamily="18" charset="0"/>
              </a:rPr>
              <a:t>Dictionary for Library and Information Science,</a:t>
            </a:r>
            <a:r>
              <a:rPr lang="en-US" sz="2200" b="0" i="0" dirty="0">
                <a:solidFill>
                  <a:srgbClr val="242424"/>
                </a:solidFill>
                <a:effectLst/>
                <a:latin typeface="Times New Roman" panose="02020603050405020304" pitchFamily="18" charset="0"/>
                <a:cs typeface="Times New Roman" panose="02020603050405020304" pitchFamily="18" charset="0"/>
              </a:rPr>
              <a:t> "Any published or unpublished work that is one step removed from the original source, usually describing, summarizing, analyzing, evaluating, derived from, or based on primary source materials... also refers to material other than primary sources used in the preparation of a written work.“</a:t>
            </a:r>
          </a:p>
          <a:p>
            <a:pPr marR="0" lvl="0" fontAlgn="base">
              <a:lnSpc>
                <a:spcPct val="90000"/>
              </a:lnSpc>
              <a:spcBef>
                <a:spcPts val="0"/>
              </a:spcBef>
              <a:spcAft>
                <a:spcPts val="0"/>
              </a:spcAft>
              <a:buClrTx/>
              <a:buSzTx/>
              <a:tabLst/>
              <a:defRPr/>
            </a:pPr>
            <a:endParaRPr lang="en-US" sz="2200" b="0" i="0" dirty="0">
              <a:solidFill>
                <a:srgbClr val="242424"/>
              </a:solidFill>
              <a:effectLst/>
              <a:latin typeface="Times New Roman" panose="02020603050405020304" pitchFamily="18" charset="0"/>
              <a:cs typeface="Times New Roman" panose="02020603050405020304" pitchFamily="18" charset="0"/>
            </a:endParaRPr>
          </a:p>
          <a:p>
            <a:pPr marL="11430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2200" u="none" strike="noStrike" cap="none" spc="0" normalizeH="0" baseline="0" noProof="0" dirty="0">
              <a:ln>
                <a:noFill/>
              </a:ln>
              <a:solidFill>
                <a:srgbClr val="242424"/>
              </a:solidFill>
              <a:uLnTx/>
              <a:uFillTx/>
              <a:latin typeface="Times New Roman" panose="02020603050405020304" pitchFamily="18" charset="0"/>
              <a:cs typeface="Times New Roman" panose="02020603050405020304" pitchFamily="18" charset="0"/>
            </a:endParaRPr>
          </a:p>
          <a:p>
            <a:pPr marL="114300" marR="0" lvl="0" indent="-228600" fontAlgn="base">
              <a:lnSpc>
                <a:spcPct val="90000"/>
              </a:lnSpc>
              <a:spcBef>
                <a:spcPts val="0"/>
              </a:spcBef>
              <a:spcAft>
                <a:spcPts val="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Secondary sources are accounts that retell, analyze, or interpret events, usually at a distance of time or place.</a:t>
            </a:r>
          </a:p>
          <a:p>
            <a:pPr marL="11430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114300" marR="0" lvl="0" indent="-228600" fontAlgn="base">
              <a:lnSpc>
                <a:spcPct val="90000"/>
              </a:lnSpc>
              <a:spcBef>
                <a:spcPts val="0"/>
              </a:spcBef>
              <a:spcAft>
                <a:spcPts val="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Secondary sources found in the newspaper include reviews, critical analyses and second-person accounts .</a:t>
            </a:r>
          </a:p>
          <a:p>
            <a:pPr marL="114300" marR="0" lvl="0" indent="-228600" fontAlgn="base">
              <a:lnSpc>
                <a:spcPct val="90000"/>
              </a:lnSpc>
              <a:spcBef>
                <a:spcPts val="0"/>
              </a:spcBef>
              <a:spcAft>
                <a:spcPts val="0"/>
              </a:spcAft>
              <a:buClrTx/>
              <a:buSzTx/>
              <a:buFont typeface="Arial" panose="020B0604020202020204" pitchFamily="34" charset="0"/>
              <a:buChar char="•"/>
              <a:tabLst/>
              <a:defRPr/>
            </a:pPr>
            <a:endParaRPr kumimoji="0" lang="en-US" sz="1600"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1" u="none" strike="noStrike" cap="none" spc="0" normalizeH="0" baseline="0" noProof="0" dirty="0">
              <a:ln>
                <a:noFill/>
              </a:ln>
              <a:effectLst/>
              <a:uLnTx/>
              <a:uFillTx/>
              <a:latin typeface="+mn-l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3012131712"/>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4">
      <a:dk1>
        <a:sysClr val="windowText" lastClr="000000"/>
      </a:dk1>
      <a:lt1>
        <a:sysClr val="window" lastClr="FFFFFF"/>
      </a:lt1>
      <a:dk2>
        <a:srgbClr val="455F51"/>
      </a:dk2>
      <a:lt2>
        <a:srgbClr val="E2DFCC"/>
      </a:lt2>
      <a:accent1>
        <a:srgbClr val="4A7B29"/>
      </a:accent1>
      <a:accent2>
        <a:srgbClr val="376D38"/>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rb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8.xml><?xml version="1.0" encoding="utf-8"?>
<a:theme xmlns:a="http://schemas.openxmlformats.org/drawingml/2006/main" name="ShojiVTI">
  <a:themeElements>
    <a:clrScheme name="Custom 22">
      <a:dk1>
        <a:sysClr val="windowText" lastClr="000000"/>
      </a:dk1>
      <a:lt1>
        <a:sysClr val="window" lastClr="FFFFFF"/>
      </a:lt1>
      <a:dk2>
        <a:srgbClr val="246A8C"/>
      </a:dk2>
      <a:lt2>
        <a:srgbClr val="EBEDEB"/>
      </a:lt2>
      <a:accent1>
        <a:srgbClr val="6BBCCF"/>
      </a:accent1>
      <a:accent2>
        <a:srgbClr val="D01973"/>
      </a:accent2>
      <a:accent3>
        <a:srgbClr val="CED228"/>
      </a:accent3>
      <a:accent4>
        <a:srgbClr val="D1C499"/>
      </a:accent4>
      <a:accent5>
        <a:srgbClr val="BDB3B6"/>
      </a:accent5>
      <a:accent6>
        <a:srgbClr val="C5A98D"/>
      </a:accent6>
      <a:hlink>
        <a:srgbClr val="D01973"/>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5509</TotalTime>
  <Words>3128</Words>
  <Application>Microsoft Office PowerPoint</Application>
  <PresentationFormat>On-screen Show (4:3)</PresentationFormat>
  <Paragraphs>350</Paragraphs>
  <Slides>40</Slides>
  <Notes>26</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40</vt:i4>
      </vt:variant>
    </vt:vector>
  </HeadingPairs>
  <TitlesOfParts>
    <vt:vector size="62" baseType="lpstr">
      <vt:lpstr>Meiryo</vt:lpstr>
      <vt:lpstr>Arial</vt:lpstr>
      <vt:lpstr>Book Antiqua</vt:lpstr>
      <vt:lpstr>Bookman Old Style</vt:lpstr>
      <vt:lpstr>Calibri</vt:lpstr>
      <vt:lpstr>Calibri Light</vt:lpstr>
      <vt:lpstr>Corbel</vt:lpstr>
      <vt:lpstr>Courier New</vt:lpstr>
      <vt:lpstr>Franklin Gothic Medium</vt:lpstr>
      <vt:lpstr>Georgia</vt:lpstr>
      <vt:lpstr>Times New Roman</vt:lpstr>
      <vt:lpstr>Trebuchet MS</vt:lpstr>
      <vt:lpstr>Wingdings</vt:lpstr>
      <vt:lpstr>Wingdings 2</vt:lpstr>
      <vt:lpstr>Custom Design</vt:lpstr>
      <vt:lpstr>Office Theme</vt:lpstr>
      <vt:lpstr>1_Office Theme</vt:lpstr>
      <vt:lpstr>Capsules</vt:lpstr>
      <vt:lpstr>2_Office Theme</vt:lpstr>
      <vt:lpstr>Urban</vt:lpstr>
      <vt:lpstr>3_Office Theme</vt:lpstr>
      <vt:lpstr>ShojiVTI</vt:lpstr>
      <vt:lpstr>PowerPoint Presentation</vt:lpstr>
      <vt:lpstr>PowerPoint Presentation</vt:lpstr>
      <vt:lpstr>What is NIE?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Media literacy</vt:lpstr>
      <vt:lpstr>PowerPoint Presentation</vt:lpstr>
      <vt:lpstr>PowerPoint Presentation</vt:lpstr>
      <vt:lpstr>Informing the public</vt:lpstr>
      <vt:lpstr>An essential skill</vt:lpstr>
      <vt:lpstr>Reporters vs. journalists</vt:lpstr>
      <vt:lpstr>Standards</vt:lpstr>
      <vt:lpstr>A system of verification</vt:lpstr>
      <vt:lpstr>PowerPoint Presentation</vt:lpstr>
      <vt:lpstr>PowerPoint Presentation</vt:lpstr>
      <vt:lpstr>Information neighborhoods &amp; rhetoric</vt:lpstr>
      <vt:lpstr>American Press Institute: Critical questions for interpreting media  </vt:lpstr>
      <vt:lpstr>Key Questions to Ask:</vt:lpstr>
      <vt:lpstr>Components of a news article</vt:lpstr>
      <vt:lpstr>Consumers of media need to be news detectives…</vt:lpstr>
      <vt:lpstr>PowerPoint Presentation</vt:lpstr>
      <vt:lpstr>Identify the source!</vt:lpstr>
      <vt:lpstr>Teaching about media literacy</vt:lpstr>
      <vt:lpstr>Identify the source!</vt:lpstr>
      <vt:lpstr>Identify the source!</vt:lpstr>
      <vt:lpstr>Identify the source!</vt:lpstr>
      <vt:lpstr>PowerPoint Presentation</vt:lpstr>
      <vt:lpstr>PowerPoint Presentation</vt:lpstr>
      <vt:lpstr>PowerPoint Presentation</vt:lpstr>
      <vt:lpstr>PowerPoint Presentation</vt:lpstr>
      <vt:lpstr>PowerPoint Presentation</vt:lpstr>
      <vt:lpstr>PowerPoint Presentation</vt:lpstr>
    </vt:vector>
  </TitlesOfParts>
  <Company>Times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Tina Streett Foley</dc:creator>
  <cp:lastModifiedBy>Jodi B. Pushkin</cp:lastModifiedBy>
  <cp:revision>175</cp:revision>
  <cp:lastPrinted>2017-05-05T16:06:09Z</cp:lastPrinted>
  <dcterms:created xsi:type="dcterms:W3CDTF">2007-09-12T22:02:25Z</dcterms:created>
  <dcterms:modified xsi:type="dcterms:W3CDTF">2025-11-05T21:29:34Z</dcterms:modified>
</cp:coreProperties>
</file>